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02" r:id="rId1"/>
  </p:sldMasterIdLst>
  <p:sldIdLst>
    <p:sldId id="256" r:id="rId2"/>
    <p:sldId id="262" r:id="rId3"/>
    <p:sldId id="257" r:id="rId4"/>
    <p:sldId id="258" r:id="rId5"/>
    <p:sldId id="259" r:id="rId6"/>
    <p:sldId id="260" r:id="rId7"/>
    <p:sldId id="263" r:id="rId8"/>
    <p:sldId id="265" r:id="rId9"/>
    <p:sldId id="264" r:id="rId10"/>
    <p:sldId id="261" r:id="rId11"/>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Tahoma"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Tahoma"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Tahoma"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Tahoma"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Tahoma" charset="0"/>
        <a:ea typeface="ＭＳ Ｐゴシック" charset="0"/>
        <a:cs typeface="ＭＳ Ｐゴシック" charset="0"/>
      </a:defRPr>
    </a:lvl5pPr>
    <a:lvl6pPr marL="2286000" algn="l" defTabSz="457200" rtl="0" eaLnBrk="1" latinLnBrk="0" hangingPunct="1">
      <a:defRPr kern="1200">
        <a:solidFill>
          <a:schemeClr val="tx1"/>
        </a:solidFill>
        <a:latin typeface="Tahoma" charset="0"/>
        <a:ea typeface="ＭＳ Ｐゴシック" charset="0"/>
        <a:cs typeface="ＭＳ Ｐゴシック" charset="0"/>
      </a:defRPr>
    </a:lvl6pPr>
    <a:lvl7pPr marL="2743200" algn="l" defTabSz="457200" rtl="0" eaLnBrk="1" latinLnBrk="0" hangingPunct="1">
      <a:defRPr kern="1200">
        <a:solidFill>
          <a:schemeClr val="tx1"/>
        </a:solidFill>
        <a:latin typeface="Tahoma" charset="0"/>
        <a:ea typeface="ＭＳ Ｐゴシック" charset="0"/>
        <a:cs typeface="ＭＳ Ｐゴシック" charset="0"/>
      </a:defRPr>
    </a:lvl7pPr>
    <a:lvl8pPr marL="3200400" algn="l" defTabSz="457200" rtl="0" eaLnBrk="1" latinLnBrk="0" hangingPunct="1">
      <a:defRPr kern="1200">
        <a:solidFill>
          <a:schemeClr val="tx1"/>
        </a:solidFill>
        <a:latin typeface="Tahoma" charset="0"/>
        <a:ea typeface="ＭＳ Ｐゴシック" charset="0"/>
        <a:cs typeface="ＭＳ Ｐゴシック" charset="0"/>
      </a:defRPr>
    </a:lvl8pPr>
    <a:lvl9pPr marL="3657600" algn="l" defTabSz="457200" rtl="0" eaLnBrk="1" latinLnBrk="0" hangingPunct="1">
      <a:defRPr kern="1200">
        <a:solidFill>
          <a:schemeClr val="tx1"/>
        </a:solidFill>
        <a:latin typeface="Tahoma"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B4400"/>
    <a:srgbClr val="063766"/>
    <a:srgbClr val="66650C"/>
    <a:srgbClr val="9900FF"/>
    <a:srgbClr val="009900"/>
    <a:srgbClr val="FF33CC"/>
    <a:srgbClr val="66003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87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s-ES_tradnl" smtClean="0"/>
              <a:t>Clic para editar título</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AFDBAFA5-4546-CD4C-A1EA-A383655AD519}" type="slidenum">
              <a:rPr lang="es-ES" smtClean="0"/>
              <a:pPr>
                <a:defRPr/>
              </a:pPr>
              <a:t>‹Nº›</a:t>
            </a:fld>
            <a:endParaRPr lang="es-E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3" name="Vertical Text Placeholder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C6BA3F5D-CE4D-834E-8C69-94A80B603111}" type="slidenum">
              <a:rPr lang="es-ES" smtClean="0"/>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s-ES_tradnl" smtClean="0"/>
              <a:t>Clic para editar título</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B354A45C-5464-D94C-9808-5E9EDE2BB361}" type="slidenum">
              <a:rPr lang="es-ES" smtClean="0"/>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3" name="Content Placeholder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124E057B-9B46-B74C-BC72-F40E1CC36BD6}" type="slidenum">
              <a:rPr lang="es-ES" smtClean="0"/>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s-ES_tradnl" smtClean="0"/>
              <a:t>Clic para editar título</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59E2CA8F-179F-3542-A4A9-CB08443D27C0}" type="slidenum">
              <a:rPr lang="es-ES" smtClean="0"/>
              <a:pPr>
                <a:defRPr/>
              </a:pPr>
              <a:t>‹Nº›</a:t>
            </a:fld>
            <a:endParaRPr lang="es-E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endParaRPr lang="es-ES"/>
          </a:p>
        </p:txBody>
      </p:sp>
      <p:sp>
        <p:nvSpPr>
          <p:cNvPr id="7" name="Slide Number Placeholder 6"/>
          <p:cNvSpPr>
            <a:spLocks noGrp="1"/>
          </p:cNvSpPr>
          <p:nvPr>
            <p:ph type="sldNum" sz="quarter" idx="12"/>
          </p:nvPr>
        </p:nvSpPr>
        <p:spPr/>
        <p:txBody>
          <a:bodyPr/>
          <a:lstStyle/>
          <a:p>
            <a:pPr>
              <a:defRPr/>
            </a:pPr>
            <a:fld id="{B4F102B5-7D4D-8142-A5A5-DEBDC15A0F16}" type="slidenum">
              <a:rPr lang="es-ES" smtClean="0"/>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smtClean="0"/>
              <a:t>Clic para editar título</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7" name="Date Placeholder 6"/>
          <p:cNvSpPr>
            <a:spLocks noGrp="1"/>
          </p:cNvSpPr>
          <p:nvPr>
            <p:ph type="dt" sz="half" idx="10"/>
          </p:nvPr>
        </p:nvSpPr>
        <p:spPr/>
        <p:txBody>
          <a:bodyPr/>
          <a:lstStyle/>
          <a:p>
            <a:pPr>
              <a:defRPr/>
            </a:pPr>
            <a:endParaRPr lang="es-ES"/>
          </a:p>
        </p:txBody>
      </p:sp>
      <p:sp>
        <p:nvSpPr>
          <p:cNvPr id="8" name="Footer Placeholder 7"/>
          <p:cNvSpPr>
            <a:spLocks noGrp="1"/>
          </p:cNvSpPr>
          <p:nvPr>
            <p:ph type="ftr" sz="quarter" idx="11"/>
          </p:nvPr>
        </p:nvSpPr>
        <p:spPr/>
        <p:txBody>
          <a:bodyPr/>
          <a:lstStyle/>
          <a:p>
            <a:pPr>
              <a:defRPr/>
            </a:pPr>
            <a:endParaRPr lang="es-ES"/>
          </a:p>
        </p:txBody>
      </p:sp>
      <p:sp>
        <p:nvSpPr>
          <p:cNvPr id="9" name="Slide Number Placeholder 8"/>
          <p:cNvSpPr>
            <a:spLocks noGrp="1"/>
          </p:cNvSpPr>
          <p:nvPr>
            <p:ph type="sldNum" sz="quarter" idx="12"/>
          </p:nvPr>
        </p:nvSpPr>
        <p:spPr/>
        <p:txBody>
          <a:bodyPr/>
          <a:lstStyle/>
          <a:p>
            <a:pPr>
              <a:defRPr/>
            </a:pPr>
            <a:fld id="{9F256DE8-973B-6343-878F-0A37D9D41E2C}" type="slidenum">
              <a:rPr lang="es-ES" smtClean="0"/>
              <a:pPr>
                <a:defRPr/>
              </a:pPr>
              <a:t>‹Nº›</a:t>
            </a:fld>
            <a:endParaRPr lang="es-E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3" name="Date Placeholder 2"/>
          <p:cNvSpPr>
            <a:spLocks noGrp="1"/>
          </p:cNvSpPr>
          <p:nvPr>
            <p:ph type="dt" sz="half" idx="10"/>
          </p:nvPr>
        </p:nvSpPr>
        <p:spPr/>
        <p:txBody>
          <a:bodyPr/>
          <a:lstStyle/>
          <a:p>
            <a:pPr>
              <a:defRPr/>
            </a:pPr>
            <a:endParaRPr lang="es-ES"/>
          </a:p>
        </p:txBody>
      </p:sp>
      <p:sp>
        <p:nvSpPr>
          <p:cNvPr id="4" name="Footer Placeholder 3"/>
          <p:cNvSpPr>
            <a:spLocks noGrp="1"/>
          </p:cNvSpPr>
          <p:nvPr>
            <p:ph type="ftr" sz="quarter" idx="11"/>
          </p:nvPr>
        </p:nvSpPr>
        <p:spPr/>
        <p:txBody>
          <a:bodyPr/>
          <a:lstStyle/>
          <a:p>
            <a:pPr>
              <a:defRPr/>
            </a:pPr>
            <a:endParaRPr lang="es-ES"/>
          </a:p>
        </p:txBody>
      </p:sp>
      <p:sp>
        <p:nvSpPr>
          <p:cNvPr id="5" name="Slide Number Placeholder 4"/>
          <p:cNvSpPr>
            <a:spLocks noGrp="1"/>
          </p:cNvSpPr>
          <p:nvPr>
            <p:ph type="sldNum" sz="quarter" idx="12"/>
          </p:nvPr>
        </p:nvSpPr>
        <p:spPr/>
        <p:txBody>
          <a:bodyPr/>
          <a:lstStyle/>
          <a:p>
            <a:pPr>
              <a:defRPr/>
            </a:pPr>
            <a:fld id="{AA0DAB43-8DDB-0746-98EF-7FCB9FA2DC66}" type="slidenum">
              <a:rPr lang="es-ES" smtClean="0"/>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s-ES"/>
          </a:p>
        </p:txBody>
      </p:sp>
      <p:sp>
        <p:nvSpPr>
          <p:cNvPr id="3" name="Footer Placeholder 2"/>
          <p:cNvSpPr>
            <a:spLocks noGrp="1"/>
          </p:cNvSpPr>
          <p:nvPr>
            <p:ph type="ftr" sz="quarter" idx="11"/>
          </p:nvPr>
        </p:nvSpPr>
        <p:spPr/>
        <p:txBody>
          <a:bodyPr/>
          <a:lstStyle/>
          <a:p>
            <a:pPr>
              <a:defRPr/>
            </a:pPr>
            <a:endParaRPr lang="es-ES"/>
          </a:p>
        </p:txBody>
      </p:sp>
      <p:sp>
        <p:nvSpPr>
          <p:cNvPr id="4" name="Slide Number Placeholder 3"/>
          <p:cNvSpPr>
            <a:spLocks noGrp="1"/>
          </p:cNvSpPr>
          <p:nvPr>
            <p:ph type="sldNum" sz="quarter" idx="12"/>
          </p:nvPr>
        </p:nvSpPr>
        <p:spPr/>
        <p:txBody>
          <a:bodyPr/>
          <a:lstStyle/>
          <a:p>
            <a:pPr>
              <a:defRPr/>
            </a:pPr>
            <a:fld id="{859A2BF0-A363-2947-A1E8-9F7AA85F85C4}" type="slidenum">
              <a:rPr lang="es-ES" smtClean="0"/>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s-ES_tradnl" smtClean="0"/>
              <a:t>Clic para editar título</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endParaRPr lang="es-ES"/>
          </a:p>
        </p:txBody>
      </p:sp>
      <p:sp>
        <p:nvSpPr>
          <p:cNvPr id="7" name="Slide Number Placeholder 6"/>
          <p:cNvSpPr>
            <a:spLocks noGrp="1"/>
          </p:cNvSpPr>
          <p:nvPr>
            <p:ph type="sldNum" sz="quarter" idx="12"/>
          </p:nvPr>
        </p:nvSpPr>
        <p:spPr/>
        <p:txBody>
          <a:bodyPr/>
          <a:lstStyle/>
          <a:p>
            <a:pPr>
              <a:defRPr/>
            </a:pPr>
            <a:fld id="{8B693489-4248-D747-8560-EBD26D6ED11F}" type="slidenum">
              <a:rPr lang="es-ES" smtClean="0"/>
              <a:pPr>
                <a:defRPr/>
              </a:pPr>
              <a:t>‹Nº›</a:t>
            </a:fld>
            <a:endParaRPr lang="es-E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s-ES_tradnl" smtClean="0"/>
              <a:t>Clic para editar título</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endParaRPr lang="es-ES"/>
          </a:p>
        </p:txBody>
      </p:sp>
      <p:sp>
        <p:nvSpPr>
          <p:cNvPr id="7" name="Slide Number Placeholder 6"/>
          <p:cNvSpPr>
            <a:spLocks noGrp="1"/>
          </p:cNvSpPr>
          <p:nvPr>
            <p:ph type="sldNum" sz="quarter" idx="12"/>
          </p:nvPr>
        </p:nvSpPr>
        <p:spPr/>
        <p:txBody>
          <a:bodyPr/>
          <a:lstStyle/>
          <a:p>
            <a:pPr>
              <a:defRPr/>
            </a:pPr>
            <a:fld id="{7C386868-04F9-8E4D-9AFE-8F1D8DB1C927}" type="slidenum">
              <a:rPr lang="es-ES" smtClean="0"/>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s-ES_tradnl" smtClean="0"/>
              <a:t>Clic para editar título</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pPr>
              <a:defRPr/>
            </a:pPr>
            <a:endParaRPr lang="es-E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pPr>
              <a:defRPr/>
            </a:pPr>
            <a:endParaRPr lang="es-E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pPr>
              <a:defRPr/>
            </a:pPr>
            <a:fld id="{BCE3BBF9-29C1-E449-AA86-56CF6C5A7491}" type="slidenum">
              <a:rPr lang="es-ES" smtClean="0"/>
              <a:pPr>
                <a:defRPr/>
              </a:pPr>
              <a:t>‹Nº›</a:t>
            </a:fld>
            <a:endParaRPr lang="es-ES"/>
          </a:p>
        </p:txBody>
      </p:sp>
    </p:spTree>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fr.wikipedia.org/wiki/Fichier:Gainsbourg_Serge_tombe.jp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mix_SOIREE_GAINSBOURG_11_.jp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324543" y="-18166"/>
            <a:ext cx="9767282" cy="6876166"/>
          </a:xfrm>
          <a:prstGeom prst="rect">
            <a:avLst/>
          </a:prstGeom>
        </p:spPr>
      </p:pic>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7" name="Rectangle 5"/>
          <p:cNvSpPr>
            <a:spLocks noGrp="1" noChangeArrowheads="1"/>
          </p:cNvSpPr>
          <p:nvPr>
            <p:ph type="title"/>
          </p:nvPr>
        </p:nvSpPr>
        <p:spPr>
          <a:xfrm>
            <a:off x="0" y="274638"/>
            <a:ext cx="9144000" cy="4306887"/>
          </a:xfrm>
        </p:spPr>
        <p:txBody>
          <a:bodyPr>
            <a:normAutofit fontScale="90000"/>
          </a:bodyPr>
          <a:lstStyle/>
          <a:p>
            <a:pPr algn="ctr" fontAlgn="auto">
              <a:spcAft>
                <a:spcPts val="0"/>
              </a:spcAft>
              <a:defRPr/>
            </a:pPr>
            <a:r>
              <a:rPr lang="es-ES" sz="5400" b="1" spc="0" dirty="0">
                <a:ln w="1905"/>
                <a:solidFill>
                  <a:srgbClr val="FF6600"/>
                </a:solidFill>
                <a:effectLst>
                  <a:innerShdw blurRad="69850" dist="43180" dir="5400000">
                    <a:srgbClr val="000000">
                      <a:alpha val="65000"/>
                    </a:srgbClr>
                  </a:innerShdw>
                </a:effectLst>
                <a:latin typeface="Helvetica"/>
                <a:ea typeface="+mj-ea"/>
                <a:cs typeface="Helvetica"/>
              </a:rPr>
              <a:t>6</a:t>
            </a:r>
            <a:r>
              <a:rPr lang="es-ES" sz="5400" b="1"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.Hommage </a:t>
            </a:r>
            <a:r>
              <a:rPr lang="es-ES" sz="5400" b="1" spc="0"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pour</a:t>
            </a:r>
            <a:r>
              <a:rPr lang="es-ES" sz="5400" b="1"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 les 20 </a:t>
            </a:r>
            <a:r>
              <a:rPr lang="es-ES" sz="5400" b="1" spc="0"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ans</a:t>
            </a:r>
            <a:r>
              <a:rPr lang="es-ES" sz="5400" b="1"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 de </a:t>
            </a:r>
            <a:r>
              <a:rPr lang="es-ES" sz="5400" b="1" spc="0"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sa</a:t>
            </a:r>
            <a:r>
              <a:rPr lang="es-ES" sz="5400" b="1"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 </a:t>
            </a:r>
            <a:r>
              <a:rPr lang="es-ES" sz="5400" b="1" spc="0"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mort</a:t>
            </a:r>
            <a:r>
              <a:rPr lang="es-ES" sz="54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a:t>
            </a:r>
            <a:br>
              <a:rPr lang="es-ES" sz="54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br>
            <a:r>
              <a:rPr lang="es-ES" sz="4400" dirty="0" smtClean="0">
                <a:solidFill>
                  <a:srgbClr val="800000"/>
                </a:solidFill>
                <a:latin typeface="Helvetica"/>
                <a:ea typeface="+mj-ea"/>
                <a:cs typeface="Helvetica"/>
              </a:rPr>
              <a:t/>
            </a:r>
            <a:br>
              <a:rPr lang="es-ES" sz="4400" dirty="0" smtClean="0">
                <a:solidFill>
                  <a:srgbClr val="800000"/>
                </a:solidFill>
                <a:latin typeface="Helvetica"/>
                <a:ea typeface="+mj-ea"/>
                <a:cs typeface="Helvetica"/>
              </a:rPr>
            </a:br>
            <a:r>
              <a:rPr lang="es-ES" sz="4800" dirty="0" err="1" smtClean="0">
                <a:solidFill>
                  <a:srgbClr val="800000"/>
                </a:solidFill>
                <a:latin typeface="Helvetica"/>
                <a:ea typeface="+mj-ea"/>
                <a:cs typeface="Helvetica"/>
              </a:rPr>
              <a:t>Maintenant</a:t>
            </a:r>
            <a:r>
              <a:rPr lang="es-ES" sz="4800" dirty="0" smtClean="0">
                <a:solidFill>
                  <a:srgbClr val="800000"/>
                </a:solidFill>
                <a:latin typeface="Helvetica"/>
                <a:ea typeface="+mj-ea"/>
                <a:cs typeface="Helvetica"/>
              </a:rPr>
              <a:t>   20 </a:t>
            </a:r>
            <a:r>
              <a:rPr lang="es-ES" sz="4800" dirty="0" err="1" smtClean="0">
                <a:solidFill>
                  <a:srgbClr val="800000"/>
                </a:solidFill>
                <a:latin typeface="Helvetica"/>
                <a:ea typeface="+mj-ea"/>
                <a:cs typeface="Helvetica"/>
              </a:rPr>
              <a:t>ans</a:t>
            </a:r>
            <a:r>
              <a:rPr lang="es-ES" sz="4800" dirty="0" smtClean="0">
                <a:solidFill>
                  <a:srgbClr val="800000"/>
                </a:solidFill>
                <a:latin typeface="Helvetica"/>
                <a:ea typeface="+mj-ea"/>
                <a:cs typeface="Helvetica"/>
              </a:rPr>
              <a:t> </a:t>
            </a:r>
            <a:r>
              <a:rPr lang="es-ES" sz="4800" dirty="0" err="1" smtClean="0">
                <a:solidFill>
                  <a:srgbClr val="800000"/>
                </a:solidFill>
                <a:latin typeface="Helvetica"/>
                <a:ea typeface="+mj-ea"/>
                <a:cs typeface="Helvetica"/>
              </a:rPr>
              <a:t>sans</a:t>
            </a:r>
            <a:r>
              <a:rPr lang="es-ES" sz="4800" dirty="0" smtClean="0">
                <a:solidFill>
                  <a:srgbClr val="800000"/>
                </a:solidFill>
                <a:latin typeface="Helvetica"/>
                <a:ea typeface="+mj-ea"/>
                <a:cs typeface="Helvetica"/>
              </a:rPr>
              <a:t> </a:t>
            </a:r>
            <a:r>
              <a:rPr lang="es-ES" sz="4800" dirty="0" err="1" smtClean="0">
                <a:solidFill>
                  <a:srgbClr val="800000"/>
                </a:solidFill>
                <a:latin typeface="Helvetica"/>
                <a:ea typeface="+mj-ea"/>
                <a:cs typeface="Helvetica"/>
              </a:rPr>
              <a:t>Gainsbourg</a:t>
            </a:r>
            <a:r>
              <a:rPr lang="es-ES" sz="4800" dirty="0" smtClean="0">
                <a:solidFill>
                  <a:srgbClr val="800000"/>
                </a:solidFill>
                <a:latin typeface="Helvetica"/>
                <a:ea typeface="+mj-ea"/>
                <a:cs typeface="Helvetica"/>
              </a:rPr>
              <a:t> existe des CD, des </a:t>
            </a:r>
            <a:r>
              <a:rPr lang="es-ES" sz="4800" dirty="0" err="1" smtClean="0">
                <a:solidFill>
                  <a:srgbClr val="800000"/>
                </a:solidFill>
                <a:latin typeface="Helvetica"/>
                <a:ea typeface="+mj-ea"/>
                <a:cs typeface="Helvetica"/>
              </a:rPr>
              <a:t>livres</a:t>
            </a:r>
            <a:r>
              <a:rPr lang="es-ES" sz="4800" dirty="0" smtClean="0">
                <a:solidFill>
                  <a:srgbClr val="800000"/>
                </a:solidFill>
                <a:latin typeface="Helvetica"/>
                <a:ea typeface="+mj-ea"/>
                <a:cs typeface="Helvetica"/>
              </a:rPr>
              <a:t> et un film en </a:t>
            </a:r>
            <a:r>
              <a:rPr lang="es-ES" sz="4800" dirty="0" err="1" smtClean="0">
                <a:solidFill>
                  <a:srgbClr val="800000"/>
                </a:solidFill>
                <a:latin typeface="Helvetica"/>
                <a:ea typeface="+mj-ea"/>
                <a:cs typeface="Helvetica"/>
              </a:rPr>
              <a:t>commémorant</a:t>
            </a:r>
            <a:r>
              <a:rPr lang="es-ES" sz="4800" dirty="0" smtClean="0">
                <a:solidFill>
                  <a:srgbClr val="800000"/>
                </a:solidFill>
                <a:latin typeface="Helvetica"/>
                <a:ea typeface="+mj-ea"/>
                <a:cs typeface="Helvetica"/>
              </a:rPr>
              <a:t> de </a:t>
            </a:r>
            <a:r>
              <a:rPr lang="es-ES" sz="4800" dirty="0" err="1" smtClean="0">
                <a:solidFill>
                  <a:srgbClr val="800000"/>
                </a:solidFill>
                <a:latin typeface="Helvetica"/>
                <a:ea typeface="+mj-ea"/>
                <a:cs typeface="Helvetica"/>
              </a:rPr>
              <a:t>sa</a:t>
            </a:r>
            <a:r>
              <a:rPr lang="es-ES" sz="4800" dirty="0" smtClean="0">
                <a:solidFill>
                  <a:srgbClr val="800000"/>
                </a:solidFill>
                <a:latin typeface="Helvetica"/>
                <a:ea typeface="+mj-ea"/>
                <a:cs typeface="Helvetica"/>
              </a:rPr>
              <a:t> </a:t>
            </a:r>
            <a:r>
              <a:rPr lang="es-ES" sz="4800" dirty="0" err="1" smtClean="0">
                <a:solidFill>
                  <a:srgbClr val="800000"/>
                </a:solidFill>
                <a:latin typeface="Helvetica"/>
                <a:ea typeface="+mj-ea"/>
                <a:cs typeface="Helvetica"/>
              </a:rPr>
              <a:t>memoire</a:t>
            </a:r>
            <a:r>
              <a:rPr lang="es-ES" sz="4800" dirty="0" smtClean="0">
                <a:solidFill>
                  <a:srgbClr val="800000"/>
                </a:solidFill>
                <a:latin typeface="Helvetica"/>
                <a:ea typeface="+mj-ea"/>
                <a:cs typeface="Helvetica"/>
              </a:rPr>
              <a:t>.</a:t>
            </a:r>
            <a:r>
              <a:rPr lang="es-ES" sz="4400" dirty="0" smtClean="0">
                <a:solidFill>
                  <a:srgbClr val="800000"/>
                </a:solidFill>
                <a:latin typeface="Helvetica"/>
                <a:ea typeface="+mj-ea"/>
                <a:cs typeface="Helvetica"/>
              </a:rPr>
              <a:t/>
            </a:r>
            <a:br>
              <a:rPr lang="es-ES" sz="4400" dirty="0" smtClean="0">
                <a:solidFill>
                  <a:srgbClr val="800000"/>
                </a:solidFill>
                <a:latin typeface="Helvetica"/>
                <a:ea typeface="+mj-ea"/>
                <a:cs typeface="Helvetica"/>
              </a:rPr>
            </a:br>
            <a:endParaRPr lang="es-ES" dirty="0">
              <a:solidFill>
                <a:srgbClr val="800000"/>
              </a:solidFill>
              <a:ea typeface="+mj-ea"/>
            </a:endParaRPr>
          </a:p>
        </p:txBody>
      </p:sp>
      <p:pic>
        <p:nvPicPr>
          <p:cNvPr id="38916" name="Picture 4" descr="220px-Gainsbourg_Serge_tombe">
            <a:hlinkClick r:id="rId2"/>
          </p:cNvPr>
          <p:cNvPicPr>
            <a:picLocks noGrp="1" noChangeAspect="1" noChangeArrowheads="1"/>
          </p:cNvPicPr>
          <p:nvPr>
            <p:ph idx="1"/>
          </p:nvPr>
        </p:nvPicPr>
        <p:blipFill>
          <a:blip r:embed="rId3">
            <a:extLst>
              <a:ext uri="{28A0092B-C50C-407E-A947-70E740481C1C}">
                <a14:useLocalDpi xmlns="" xmlns:a14="http://schemas.microsoft.com/office/drawing/2010/main" val="0"/>
              </a:ext>
            </a:extLst>
          </a:blip>
          <a:srcRect t="10494" b="10494"/>
          <a:stretch>
            <a:fillRect/>
          </a:stretch>
        </p:blipFill>
        <p:spPr>
          <a:xfrm>
            <a:off x="-185738" y="0"/>
            <a:ext cx="11572876" cy="6858000"/>
          </a:xfrm>
          <a:extLst>
            <a:ext uri="{AF507438-7753-43e0-B8FC-AC1667EBCBE1}">
              <a14:hiddenEffects xmlns="" xmlns:a14="http://schemas.microsoft.com/office/drawing/2010/main">
                <a:effectLst>
                  <a:outerShdw blurRad="63500" dist="38099" dir="2700000" algn="ctr" rotWithShape="0">
                    <a:srgbClr val="808080">
                      <a:alpha val="74998"/>
                    </a:srgbClr>
                  </a:outerShdw>
                </a:effectLst>
              </a14:hiddenEffects>
            </a:ext>
          </a:extLst>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fade">
                                      <p:cBhvr>
                                        <p:cTn id="7" dur="1000"/>
                                        <p:tgtEl>
                                          <p:spTgt spid="38916"/>
                                        </p:tgtEl>
                                      </p:cBhvr>
                                    </p:animEffect>
                                    <p:anim calcmode="lin" valueType="num">
                                      <p:cBhvr>
                                        <p:cTn id="8" dur="1000" fill="hold"/>
                                        <p:tgtEl>
                                          <p:spTgt spid="38916"/>
                                        </p:tgtEl>
                                        <p:attrNameLst>
                                          <p:attrName>ppt_x</p:attrName>
                                        </p:attrNameLst>
                                      </p:cBhvr>
                                      <p:tavLst>
                                        <p:tav tm="0">
                                          <p:val>
                                            <p:strVal val="#ppt_x"/>
                                          </p:val>
                                        </p:tav>
                                        <p:tav tm="100000">
                                          <p:val>
                                            <p:strVal val="#ppt_x"/>
                                          </p:val>
                                        </p:tav>
                                      </p:tavLst>
                                    </p:anim>
                                    <p:anim calcmode="lin" valueType="num">
                                      <p:cBhvr>
                                        <p:cTn id="9" dur="1000" fill="hold"/>
                                        <p:tgtEl>
                                          <p:spTgt spid="389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9388" y="381000"/>
            <a:ext cx="8785225" cy="6477000"/>
          </a:xfrm>
        </p:spPr>
        <p:txBody>
          <a:bodyPr>
            <a:normAutofit fontScale="90000"/>
          </a:bodyPr>
          <a:lstStyle/>
          <a:p>
            <a:pPr fontAlgn="auto">
              <a:spcAft>
                <a:spcPts val="0"/>
              </a:spcAft>
              <a:defRPr/>
            </a:pPr>
            <a:r>
              <a:rPr lang="es-ES" sz="4800" b="1" spc="0" dirty="0" smtClean="0">
                <a:ln w="1905"/>
                <a:solidFill>
                  <a:srgbClr val="FF6600"/>
                </a:solidFill>
                <a:effectLst>
                  <a:innerShdw blurRad="69850" dist="43180" dir="5400000">
                    <a:srgbClr val="000000">
                      <a:alpha val="65000"/>
                    </a:srgbClr>
                  </a:innerShdw>
                </a:effectLst>
                <a:latin typeface="Helvetica"/>
                <a:ea typeface="+mj-ea"/>
                <a:cs typeface="Helvetica"/>
              </a:rPr>
              <a:t>1</a:t>
            </a:r>
            <a:r>
              <a:rPr lang="es-ES" sz="48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.Qui </a:t>
            </a:r>
            <a:r>
              <a:rPr lang="es-ES" sz="4800" b="1"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était</a:t>
            </a:r>
            <a:r>
              <a:rPr lang="es-ES" sz="48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 </a:t>
            </a:r>
            <a:r>
              <a:rPr lang="es-ES" sz="4800" b="1"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Serge</a:t>
            </a:r>
            <a:r>
              <a:rPr lang="es-ES" sz="48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 </a:t>
            </a:r>
            <a:r>
              <a:rPr lang="es-ES" sz="4800" b="1"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Gainsbourg</a:t>
            </a:r>
            <a:r>
              <a:rPr lang="es-ES" sz="48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a:t>
            </a:r>
            <a:r>
              <a:rPr lang="es-ES" sz="4800" b="1"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
            </a:r>
            <a:br>
              <a:rPr lang="es-ES" sz="4800" b="1"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br>
            <a:r>
              <a:rPr lang="es-ES" sz="4800" b="1" spc="0" dirty="0" smtClean="0">
                <a:ln w="1905"/>
                <a:solidFill>
                  <a:srgbClr val="FF6600"/>
                </a:solidFill>
                <a:effectLst>
                  <a:innerShdw blurRad="69850" dist="43180" dir="5400000">
                    <a:srgbClr val="000000">
                      <a:alpha val="65000"/>
                    </a:srgbClr>
                  </a:innerShdw>
                </a:effectLst>
                <a:latin typeface="Helvetica"/>
                <a:ea typeface="+mj-ea"/>
                <a:cs typeface="Helvetica"/>
              </a:rPr>
              <a:t>2</a:t>
            </a:r>
            <a:r>
              <a:rPr lang="es-ES" sz="48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.Enfance et </a:t>
            </a:r>
            <a:r>
              <a:rPr lang="es-ES" sz="4800" b="1"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jeunes</a:t>
            </a:r>
            <a:r>
              <a:rPr lang="es-ES" sz="48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          </a:t>
            </a:r>
            <a:br>
              <a:rPr lang="es-ES" sz="48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br>
            <a:r>
              <a:rPr lang="es-ES" sz="4800" b="1" spc="0" dirty="0" smtClean="0">
                <a:ln w="1905"/>
                <a:solidFill>
                  <a:srgbClr val="FF6600"/>
                </a:solidFill>
                <a:effectLst>
                  <a:innerShdw blurRad="69850" dist="43180" dir="5400000">
                    <a:srgbClr val="000000">
                      <a:alpha val="65000"/>
                    </a:srgbClr>
                  </a:innerShdw>
                </a:effectLst>
                <a:latin typeface="Helvetica"/>
                <a:ea typeface="+mj-ea"/>
                <a:cs typeface="Helvetica"/>
              </a:rPr>
              <a:t>3</a:t>
            </a:r>
            <a:r>
              <a:rPr lang="es-ES" sz="48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.Une </a:t>
            </a:r>
            <a:r>
              <a:rPr lang="es-ES" sz="4800" b="1"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rencontre</a:t>
            </a:r>
            <a:r>
              <a:rPr lang="es-ES" sz="48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 </a:t>
            </a:r>
            <a:r>
              <a:rPr lang="es-ES" sz="4800" b="1"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avec</a:t>
            </a:r>
            <a:r>
              <a:rPr lang="es-ES" sz="48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 Boris </a:t>
            </a:r>
            <a:r>
              <a:rPr lang="es-ES" sz="4800" b="1"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Vian</a:t>
            </a:r>
            <a:r>
              <a:rPr lang="es-ES" sz="48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a:t>
            </a:r>
            <a:br>
              <a:rPr lang="es-ES" sz="48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br>
            <a:r>
              <a:rPr lang="es-ES" sz="4800" b="1" spc="0" dirty="0" smtClean="0">
                <a:ln w="1905"/>
                <a:solidFill>
                  <a:srgbClr val="FF6600"/>
                </a:solidFill>
                <a:effectLst>
                  <a:innerShdw blurRad="69850" dist="43180" dir="5400000">
                    <a:srgbClr val="000000">
                      <a:alpha val="65000"/>
                    </a:srgbClr>
                  </a:innerShdw>
                </a:effectLst>
                <a:latin typeface="Helvetica"/>
                <a:ea typeface="+mj-ea"/>
                <a:cs typeface="Helvetica"/>
              </a:rPr>
              <a:t>4</a:t>
            </a:r>
            <a:r>
              <a:rPr lang="es-ES" sz="48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.L´Eurovision </a:t>
            </a:r>
            <a:r>
              <a:rPr lang="es-ES" sz="4800" b="1"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pour</a:t>
            </a:r>
            <a:r>
              <a:rPr lang="es-ES" sz="48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 France </a:t>
            </a:r>
            <a:r>
              <a:rPr lang="es-ES" sz="4800" b="1"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Gall</a:t>
            </a:r>
            <a:r>
              <a:rPr lang="es-ES" sz="48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a:t>
            </a:r>
            <a:br>
              <a:rPr lang="es-ES" sz="48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br>
            <a:r>
              <a:rPr lang="es-ES" sz="4800" b="1" spc="0" dirty="0" smtClean="0">
                <a:ln w="1905"/>
                <a:solidFill>
                  <a:srgbClr val="FF6600"/>
                </a:solidFill>
                <a:effectLst>
                  <a:innerShdw blurRad="69850" dist="43180" dir="5400000">
                    <a:srgbClr val="000000">
                      <a:alpha val="65000"/>
                    </a:srgbClr>
                  </a:innerShdw>
                </a:effectLst>
                <a:latin typeface="Helvetica"/>
                <a:ea typeface="+mj-ea"/>
                <a:cs typeface="Helvetica"/>
              </a:rPr>
              <a:t>5</a:t>
            </a:r>
            <a:r>
              <a:rPr lang="es-ES" sz="48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.Les muses et les </a:t>
            </a:r>
            <a:r>
              <a:rPr lang="es-ES" sz="4800" b="1"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nouvelles</a:t>
            </a:r>
            <a:r>
              <a:rPr lang="es-ES" sz="48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 </a:t>
            </a:r>
            <a:r>
              <a:rPr lang="es-ES" sz="4800" b="1"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passions</a:t>
            </a:r>
            <a:r>
              <a:rPr lang="es-ES" sz="48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 </a:t>
            </a:r>
            <a:r>
              <a:rPr lang="es-ES" sz="4800" b="1"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amoureuses</a:t>
            </a:r>
            <a:r>
              <a:rPr lang="es-ES" sz="48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a:t>
            </a:r>
            <a:br>
              <a:rPr lang="es-ES" sz="48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br>
            <a:r>
              <a:rPr lang="es-ES" sz="4800" b="1" spc="0" dirty="0" smtClean="0">
                <a:ln w="1905"/>
                <a:solidFill>
                  <a:srgbClr val="FF6600"/>
                </a:solidFill>
                <a:effectLst>
                  <a:innerShdw blurRad="69850" dist="43180" dir="5400000">
                    <a:srgbClr val="000000">
                      <a:alpha val="65000"/>
                    </a:srgbClr>
                  </a:innerShdw>
                </a:effectLst>
                <a:latin typeface="Helvetica"/>
                <a:ea typeface="+mj-ea"/>
                <a:cs typeface="Helvetica"/>
              </a:rPr>
              <a:t>6</a:t>
            </a:r>
            <a:r>
              <a:rPr lang="es-ES" sz="48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.Hommage </a:t>
            </a:r>
            <a:r>
              <a:rPr lang="es-ES" sz="4800" b="1"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pour</a:t>
            </a:r>
            <a:r>
              <a:rPr lang="es-ES" sz="48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 les 20 </a:t>
            </a:r>
            <a:r>
              <a:rPr lang="es-ES" sz="4800" b="1"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ans</a:t>
            </a:r>
            <a:r>
              <a:rPr lang="es-ES" sz="48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 de </a:t>
            </a:r>
            <a:r>
              <a:rPr lang="es-ES" sz="4800" b="1"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sa</a:t>
            </a:r>
            <a:r>
              <a:rPr lang="es-ES" sz="48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 </a:t>
            </a:r>
            <a:r>
              <a:rPr lang="es-ES" sz="4800" b="1"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mort</a:t>
            </a:r>
            <a:r>
              <a:rPr lang="es-ES" sz="48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a:t>
            </a:r>
            <a:r>
              <a:rPr lang="es-ES"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
            </a:r>
            <a:br>
              <a:rPr lang="es-ES"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br>
            <a:r>
              <a:rPr lang="es-ES"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            </a:t>
            </a:r>
            <a:endParaRPr lang="es-ES" b="1"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endParaRPr>
          </a:p>
        </p:txBody>
      </p:sp>
      <p:sp>
        <p:nvSpPr>
          <p:cNvPr id="8194" name="Marcador de contenido 2"/>
          <p:cNvSpPr>
            <a:spLocks noGrp="1"/>
          </p:cNvSpPr>
          <p:nvPr>
            <p:ph idx="1"/>
          </p:nvPr>
        </p:nvSpPr>
        <p:spPr>
          <a:xfrm flipV="1">
            <a:off x="179388" y="6167438"/>
            <a:ext cx="8229600" cy="501650"/>
          </a:xfrm>
        </p:spPr>
        <p:txBody>
          <a:bodyPr/>
          <a:lstStyle/>
          <a:p>
            <a:endParaRPr lang="es-ES">
              <a:latin typeface="Calibri" charset="0"/>
            </a:endParaRPr>
          </a:p>
          <a:p>
            <a:endParaRPr lang="es-ES">
              <a:latin typeface="Calibri" charset="0"/>
            </a:endParaRPr>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Picture 17" descr="Lucien Ginsbur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105650" y="3573463"/>
            <a:ext cx="2038350" cy="3284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1509" name="Rectangle 5"/>
          <p:cNvSpPr>
            <a:spLocks noGrp="1" noChangeArrowheads="1"/>
          </p:cNvSpPr>
          <p:nvPr>
            <p:ph type="title" idx="4294967295"/>
          </p:nvPr>
        </p:nvSpPr>
        <p:spPr>
          <a:xfrm>
            <a:off x="179388" y="188913"/>
            <a:ext cx="8964612" cy="5327650"/>
          </a:xfrm>
        </p:spPr>
        <p:txBody>
          <a:bodyPr>
            <a:normAutofit fontScale="90000"/>
          </a:bodyPr>
          <a:lstStyle/>
          <a:p>
            <a:pPr fontAlgn="auto">
              <a:spcAft>
                <a:spcPts val="0"/>
              </a:spcAft>
              <a:defRPr/>
            </a:pPr>
            <a:r>
              <a:rPr lang="es-ES" sz="3200" b="1" dirty="0">
                <a:solidFill>
                  <a:schemeClr val="tx1"/>
                </a:solidFill>
                <a:latin typeface="Helvetica"/>
                <a:ea typeface="+mj-ea"/>
                <a:cs typeface="Helvetica"/>
              </a:rPr>
              <a:t/>
            </a:r>
            <a:br>
              <a:rPr lang="es-ES" sz="3200" b="1" dirty="0">
                <a:solidFill>
                  <a:schemeClr val="tx1"/>
                </a:solidFill>
                <a:latin typeface="Helvetica"/>
                <a:ea typeface="+mj-ea"/>
                <a:cs typeface="Helvetica"/>
              </a:rPr>
            </a:br>
            <a:r>
              <a:rPr lang="es-ES" sz="3200" b="1" dirty="0">
                <a:solidFill>
                  <a:schemeClr val="tx1"/>
                </a:solidFill>
                <a:latin typeface="Helvetica"/>
                <a:ea typeface="+mj-ea"/>
                <a:cs typeface="Helvetica"/>
              </a:rPr>
              <a:t/>
            </a:r>
            <a:br>
              <a:rPr lang="es-ES" sz="3200" b="1" dirty="0">
                <a:solidFill>
                  <a:schemeClr val="tx1"/>
                </a:solidFill>
                <a:latin typeface="Helvetica"/>
                <a:ea typeface="+mj-ea"/>
                <a:cs typeface="Helvetica"/>
              </a:rPr>
            </a:br>
            <a:r>
              <a:rPr lang="es-ES" sz="3200" b="1" dirty="0">
                <a:solidFill>
                  <a:schemeClr val="tx1"/>
                </a:solidFill>
                <a:latin typeface="Helvetica"/>
                <a:ea typeface="+mj-ea"/>
                <a:cs typeface="Helvetica"/>
              </a:rPr>
              <a:t/>
            </a:r>
            <a:br>
              <a:rPr lang="es-ES" sz="3200" b="1" dirty="0">
                <a:solidFill>
                  <a:schemeClr val="tx1"/>
                </a:solidFill>
                <a:latin typeface="Helvetica"/>
                <a:ea typeface="+mj-ea"/>
                <a:cs typeface="Helvetica"/>
              </a:rPr>
            </a:br>
            <a:r>
              <a:rPr lang="es-ES" sz="3200" b="1" dirty="0">
                <a:solidFill>
                  <a:schemeClr val="tx1"/>
                </a:solidFill>
                <a:latin typeface="Helvetica"/>
                <a:ea typeface="+mj-ea"/>
                <a:cs typeface="Helvetica"/>
              </a:rPr>
              <a:t> </a:t>
            </a:r>
            <a:r>
              <a:rPr lang="es-ES" sz="4900" b="1" dirty="0" smtClean="0">
                <a:solidFill>
                  <a:srgbClr val="FF6600"/>
                </a:solidFill>
                <a:latin typeface="Helvetica"/>
                <a:ea typeface="+mj-ea"/>
                <a:cs typeface="Helvetica"/>
              </a:rPr>
              <a:t>1.</a:t>
            </a:r>
            <a:r>
              <a:rPr lang="es-ES" sz="4800" b="1" dirty="0">
                <a:solidFill>
                  <a:srgbClr val="FF6600"/>
                </a:solidFill>
                <a:latin typeface="Helvetica"/>
                <a:ea typeface="+mj-ea"/>
                <a:cs typeface="Helvetica"/>
              </a:rPr>
              <a:t> </a:t>
            </a:r>
            <a:r>
              <a:rPr lang="es-ES" sz="4800" b="1" dirty="0" err="1" smtClean="0">
                <a:solidFill>
                  <a:srgbClr val="6E2619"/>
                </a:solidFill>
                <a:latin typeface="Helvetica"/>
                <a:ea typeface="+mj-ea"/>
                <a:cs typeface="Helvetica"/>
              </a:rPr>
              <a:t>Qui</a:t>
            </a:r>
            <a:r>
              <a:rPr lang="es-ES" sz="4800" b="1" dirty="0" smtClean="0">
                <a:solidFill>
                  <a:srgbClr val="6E2619"/>
                </a:solidFill>
                <a:latin typeface="Helvetica"/>
                <a:ea typeface="+mj-ea"/>
                <a:cs typeface="Helvetica"/>
              </a:rPr>
              <a:t> </a:t>
            </a:r>
            <a:r>
              <a:rPr lang="es-ES" sz="4800" b="1" dirty="0" err="1">
                <a:solidFill>
                  <a:srgbClr val="6E2619"/>
                </a:solidFill>
                <a:latin typeface="Helvetica"/>
                <a:ea typeface="+mj-ea"/>
                <a:cs typeface="Helvetica"/>
              </a:rPr>
              <a:t>est</a:t>
            </a:r>
            <a:r>
              <a:rPr lang="es-ES" sz="4800" b="1" dirty="0">
                <a:solidFill>
                  <a:srgbClr val="6E2619"/>
                </a:solidFill>
                <a:latin typeface="Helvetica"/>
                <a:ea typeface="+mj-ea"/>
                <a:cs typeface="Helvetica"/>
              </a:rPr>
              <a:t> </a:t>
            </a:r>
            <a:r>
              <a:rPr lang="es-ES" sz="4800" b="1" dirty="0" err="1">
                <a:solidFill>
                  <a:srgbClr val="6E2619"/>
                </a:solidFill>
                <a:latin typeface="Helvetica"/>
                <a:ea typeface="+mj-ea"/>
                <a:cs typeface="Helvetica"/>
              </a:rPr>
              <a:t>Serge</a:t>
            </a:r>
            <a:r>
              <a:rPr lang="es-ES" sz="4800" b="1" dirty="0">
                <a:solidFill>
                  <a:srgbClr val="6E2619"/>
                </a:solidFill>
                <a:latin typeface="Helvetica"/>
                <a:ea typeface="+mj-ea"/>
                <a:cs typeface="Helvetica"/>
              </a:rPr>
              <a:t> </a:t>
            </a:r>
            <a:r>
              <a:rPr lang="es-ES" sz="4800" b="1" dirty="0" err="1">
                <a:solidFill>
                  <a:srgbClr val="6E2619"/>
                </a:solidFill>
                <a:latin typeface="Helvetica"/>
                <a:ea typeface="+mj-ea"/>
                <a:cs typeface="Helvetica"/>
              </a:rPr>
              <a:t>Gainsbourg</a:t>
            </a:r>
            <a:r>
              <a:rPr lang="es-ES" sz="4800" b="1" dirty="0">
                <a:solidFill>
                  <a:srgbClr val="6E2619"/>
                </a:solidFill>
                <a:latin typeface="Helvetica"/>
                <a:ea typeface="+mj-ea"/>
                <a:cs typeface="Helvetica"/>
              </a:rPr>
              <a:t>?</a:t>
            </a:r>
            <a:r>
              <a:rPr lang="es-ES" b="1" dirty="0">
                <a:solidFill>
                  <a:schemeClr val="tx1"/>
                </a:solidFill>
                <a:latin typeface="Helvetica"/>
                <a:ea typeface="+mj-ea"/>
                <a:cs typeface="Helvetica"/>
              </a:rPr>
              <a:t/>
            </a:r>
            <a:br>
              <a:rPr lang="es-ES" b="1" dirty="0">
                <a:solidFill>
                  <a:schemeClr val="tx1"/>
                </a:solidFill>
                <a:latin typeface="Helvetica"/>
                <a:ea typeface="+mj-ea"/>
                <a:cs typeface="Helvetica"/>
              </a:rPr>
            </a:br>
            <a:r>
              <a:rPr lang="es-ES" sz="3200" dirty="0">
                <a:solidFill>
                  <a:schemeClr val="tx1"/>
                </a:solidFill>
                <a:latin typeface="Helvetica"/>
                <a:ea typeface="+mj-ea"/>
                <a:cs typeface="Helvetica"/>
              </a:rPr>
              <a:t/>
            </a:r>
            <a:br>
              <a:rPr lang="es-ES" sz="3200" dirty="0">
                <a:solidFill>
                  <a:schemeClr val="tx1"/>
                </a:solidFill>
                <a:latin typeface="Helvetica"/>
                <a:ea typeface="+mj-ea"/>
                <a:cs typeface="Helvetica"/>
              </a:rPr>
            </a:br>
            <a:r>
              <a:rPr lang="es-ES" sz="3200" dirty="0" smtClean="0">
                <a:solidFill>
                  <a:schemeClr val="tx1"/>
                </a:solidFill>
                <a:latin typeface="Helvetica"/>
                <a:ea typeface="+mj-ea"/>
                <a:cs typeface="Helvetica"/>
              </a:rPr>
              <a:t>	</a:t>
            </a:r>
            <a:r>
              <a:rPr lang="es-ES" sz="4000" dirty="0" err="1" smtClean="0">
                <a:solidFill>
                  <a:srgbClr val="AB4400"/>
                </a:solidFill>
                <a:latin typeface="Helvetica"/>
                <a:ea typeface="+mj-ea"/>
                <a:cs typeface="Helvetica"/>
              </a:rPr>
              <a:t>Il</a:t>
            </a:r>
            <a:r>
              <a:rPr lang="es-ES" sz="4000" dirty="0" smtClean="0">
                <a:solidFill>
                  <a:srgbClr val="AB4400"/>
                </a:solidFill>
                <a:latin typeface="Helvetica"/>
                <a:ea typeface="+mj-ea"/>
                <a:cs typeface="Helvetica"/>
              </a:rPr>
              <a:t> </a:t>
            </a:r>
            <a:r>
              <a:rPr lang="es-ES" sz="4000" dirty="0" err="1">
                <a:solidFill>
                  <a:srgbClr val="AB4400"/>
                </a:solidFill>
                <a:latin typeface="Helvetica"/>
                <a:ea typeface="+mj-ea"/>
                <a:cs typeface="Helvetica"/>
              </a:rPr>
              <a:t>était</a:t>
            </a:r>
            <a:r>
              <a:rPr lang="es-ES" sz="4000" dirty="0">
                <a:solidFill>
                  <a:srgbClr val="AB4400"/>
                </a:solidFill>
                <a:latin typeface="Helvetica"/>
                <a:ea typeface="+mj-ea"/>
                <a:cs typeface="Helvetica"/>
              </a:rPr>
              <a:t> </a:t>
            </a:r>
            <a:r>
              <a:rPr lang="es-ES" sz="4000" dirty="0" err="1" smtClean="0">
                <a:solidFill>
                  <a:srgbClr val="AB4400"/>
                </a:solidFill>
                <a:latin typeface="Helvetica"/>
                <a:ea typeface="+mj-ea"/>
                <a:cs typeface="Helvetica"/>
              </a:rPr>
              <a:t>ecléctique</a:t>
            </a:r>
            <a:r>
              <a:rPr lang="es-ES" sz="4000" dirty="0" smtClean="0">
                <a:solidFill>
                  <a:srgbClr val="AB4400"/>
                </a:solidFill>
                <a:latin typeface="Helvetica"/>
                <a:ea typeface="+mj-ea"/>
                <a:cs typeface="Helvetica"/>
              </a:rPr>
              <a:t>: </a:t>
            </a:r>
            <a:r>
              <a:rPr lang="es-ES" sz="4000" dirty="0">
                <a:solidFill>
                  <a:srgbClr val="AB4400"/>
                </a:solidFill>
                <a:latin typeface="Helvetica"/>
                <a:ea typeface="+mj-ea"/>
                <a:cs typeface="Helvetica"/>
              </a:rPr>
              <a:t>un </a:t>
            </a:r>
            <a:r>
              <a:rPr lang="es-ES" sz="4000" dirty="0" err="1">
                <a:solidFill>
                  <a:srgbClr val="AB4400"/>
                </a:solidFill>
                <a:latin typeface="Helvetica"/>
                <a:ea typeface="+mj-ea"/>
                <a:cs typeface="Helvetica"/>
              </a:rPr>
              <a:t>compositeur-interprète</a:t>
            </a:r>
            <a:r>
              <a:rPr lang="es-ES" sz="4000" dirty="0">
                <a:solidFill>
                  <a:srgbClr val="AB4400"/>
                </a:solidFill>
                <a:latin typeface="Helvetica"/>
                <a:ea typeface="+mj-ea"/>
                <a:cs typeface="Helvetica"/>
              </a:rPr>
              <a:t>, </a:t>
            </a:r>
            <a:r>
              <a:rPr lang="es-ES" sz="4000" dirty="0" err="1">
                <a:solidFill>
                  <a:srgbClr val="AB4400"/>
                </a:solidFill>
                <a:latin typeface="Helvetica"/>
                <a:ea typeface="+mj-ea"/>
                <a:cs typeface="Helvetica"/>
              </a:rPr>
              <a:t>metteur</a:t>
            </a:r>
            <a:r>
              <a:rPr lang="es-ES" sz="4000" dirty="0">
                <a:solidFill>
                  <a:srgbClr val="AB4400"/>
                </a:solidFill>
                <a:latin typeface="Helvetica"/>
                <a:ea typeface="+mj-ea"/>
                <a:cs typeface="Helvetica"/>
              </a:rPr>
              <a:t> en </a:t>
            </a:r>
            <a:r>
              <a:rPr lang="es-ES" sz="4000" dirty="0" err="1">
                <a:solidFill>
                  <a:srgbClr val="AB4400"/>
                </a:solidFill>
                <a:latin typeface="Helvetica"/>
                <a:ea typeface="+mj-ea"/>
                <a:cs typeface="Helvetica"/>
              </a:rPr>
              <a:t>scène</a:t>
            </a:r>
            <a:r>
              <a:rPr lang="es-ES" sz="4000" dirty="0">
                <a:solidFill>
                  <a:srgbClr val="AB4400"/>
                </a:solidFill>
                <a:latin typeface="Helvetica"/>
                <a:ea typeface="+mj-ea"/>
                <a:cs typeface="Helvetica"/>
              </a:rPr>
              <a:t>, </a:t>
            </a:r>
            <a:r>
              <a:rPr lang="es-ES" sz="4000" dirty="0" err="1">
                <a:solidFill>
                  <a:srgbClr val="AB4400"/>
                </a:solidFill>
                <a:latin typeface="Helvetica"/>
                <a:ea typeface="+mj-ea"/>
                <a:cs typeface="Helvetica"/>
              </a:rPr>
              <a:t>écrivain</a:t>
            </a:r>
            <a:r>
              <a:rPr lang="es-ES" sz="4000" dirty="0">
                <a:solidFill>
                  <a:srgbClr val="AB4400"/>
                </a:solidFill>
                <a:latin typeface="Helvetica"/>
                <a:ea typeface="+mj-ea"/>
                <a:cs typeface="Helvetica"/>
              </a:rPr>
              <a:t>, </a:t>
            </a:r>
            <a:r>
              <a:rPr lang="es-ES" sz="4000" dirty="0" err="1">
                <a:solidFill>
                  <a:srgbClr val="AB4400"/>
                </a:solidFill>
                <a:latin typeface="Helvetica"/>
                <a:ea typeface="+mj-ea"/>
                <a:cs typeface="Helvetica"/>
              </a:rPr>
              <a:t>acteur</a:t>
            </a:r>
            <a:r>
              <a:rPr lang="es-ES" sz="4000" dirty="0">
                <a:solidFill>
                  <a:srgbClr val="AB4400"/>
                </a:solidFill>
                <a:latin typeface="Helvetica"/>
                <a:ea typeface="+mj-ea"/>
                <a:cs typeface="Helvetica"/>
              </a:rPr>
              <a:t> et </a:t>
            </a:r>
            <a:r>
              <a:rPr lang="es-ES" sz="4000" dirty="0" err="1">
                <a:solidFill>
                  <a:srgbClr val="AB4400"/>
                </a:solidFill>
                <a:latin typeface="Helvetica"/>
                <a:ea typeface="+mj-ea"/>
                <a:cs typeface="Helvetica"/>
              </a:rPr>
              <a:t>cinéaste</a:t>
            </a:r>
            <a:r>
              <a:rPr lang="es-ES" sz="4000" dirty="0">
                <a:solidFill>
                  <a:srgbClr val="AB4400"/>
                </a:solidFill>
                <a:latin typeface="Helvetica"/>
                <a:ea typeface="+mj-ea"/>
                <a:cs typeface="Helvetica"/>
              </a:rPr>
              <a:t> </a:t>
            </a:r>
            <a:r>
              <a:rPr lang="es-ES" sz="4000" dirty="0" err="1">
                <a:solidFill>
                  <a:srgbClr val="AB4400"/>
                </a:solidFill>
                <a:latin typeface="Helvetica"/>
                <a:ea typeface="+mj-ea"/>
                <a:cs typeface="Helvetica"/>
              </a:rPr>
              <a:t>français</a:t>
            </a:r>
            <a:r>
              <a:rPr lang="es-ES" sz="4000" dirty="0">
                <a:solidFill>
                  <a:srgbClr val="AB4400"/>
                </a:solidFill>
                <a:latin typeface="Helvetica"/>
                <a:ea typeface="+mj-ea"/>
                <a:cs typeface="Helvetica"/>
              </a:rPr>
              <a:t>.</a:t>
            </a:r>
            <a:br>
              <a:rPr lang="es-ES" sz="4000" dirty="0">
                <a:solidFill>
                  <a:srgbClr val="AB4400"/>
                </a:solidFill>
                <a:latin typeface="Helvetica"/>
                <a:ea typeface="+mj-ea"/>
                <a:cs typeface="Helvetica"/>
              </a:rPr>
            </a:br>
            <a:r>
              <a:rPr lang="es-ES" sz="4000" b="1" dirty="0" err="1" smtClean="0">
                <a:solidFill>
                  <a:srgbClr val="FF6600"/>
                </a:solidFill>
                <a:latin typeface="Helvetica"/>
                <a:ea typeface="+mj-ea"/>
                <a:cs typeface="Helvetica"/>
              </a:rPr>
              <a:t>Lucien</a:t>
            </a:r>
            <a:r>
              <a:rPr lang="es-ES" sz="4000" b="1" dirty="0" smtClean="0">
                <a:solidFill>
                  <a:srgbClr val="FF6600"/>
                </a:solidFill>
                <a:latin typeface="Helvetica"/>
                <a:ea typeface="+mj-ea"/>
                <a:cs typeface="Helvetica"/>
              </a:rPr>
              <a:t> </a:t>
            </a:r>
            <a:r>
              <a:rPr lang="es-ES" sz="4000" b="1" dirty="0" err="1" smtClean="0">
                <a:solidFill>
                  <a:srgbClr val="FF6600"/>
                </a:solidFill>
                <a:latin typeface="Helvetica"/>
                <a:ea typeface="+mj-ea"/>
                <a:cs typeface="Helvetica"/>
              </a:rPr>
              <a:t>Ginzburg</a:t>
            </a:r>
            <a:r>
              <a:rPr lang="es-ES" dirty="0">
                <a:solidFill>
                  <a:srgbClr val="FF6600"/>
                </a:solidFill>
                <a:latin typeface="Helvetica"/>
                <a:cs typeface="Helvetica"/>
              </a:rPr>
              <a:t> </a:t>
            </a:r>
            <a:r>
              <a:rPr lang="es-ES" dirty="0" err="1" smtClean="0">
                <a:solidFill>
                  <a:srgbClr val="AB4400"/>
                </a:solidFill>
                <a:latin typeface="Helvetica"/>
                <a:cs typeface="Helvetica"/>
              </a:rPr>
              <a:t>est</a:t>
            </a:r>
            <a:r>
              <a:rPr lang="es-ES" dirty="0" smtClean="0">
                <a:solidFill>
                  <a:srgbClr val="AB4400"/>
                </a:solidFill>
                <a:latin typeface="Helvetica"/>
                <a:cs typeface="Helvetica"/>
              </a:rPr>
              <a:t> </a:t>
            </a:r>
            <a:r>
              <a:rPr lang="es-ES" dirty="0" err="1" smtClean="0">
                <a:solidFill>
                  <a:srgbClr val="AB4400"/>
                </a:solidFill>
                <a:latin typeface="Helvetica"/>
                <a:cs typeface="Helvetica"/>
              </a:rPr>
              <a:t>né</a:t>
            </a:r>
            <a:r>
              <a:rPr lang="es-ES" sz="4000" dirty="0" smtClean="0">
                <a:solidFill>
                  <a:srgbClr val="AB4400"/>
                </a:solidFill>
                <a:latin typeface="Helvetica"/>
                <a:ea typeface="+mj-ea"/>
                <a:cs typeface="Helvetica"/>
              </a:rPr>
              <a:t> </a:t>
            </a:r>
            <a:r>
              <a:rPr lang="es-ES" sz="4000" dirty="0">
                <a:solidFill>
                  <a:srgbClr val="AB4400"/>
                </a:solidFill>
                <a:latin typeface="Helvetica"/>
                <a:ea typeface="+mj-ea"/>
                <a:cs typeface="Helvetica"/>
              </a:rPr>
              <a:t>le 2 </a:t>
            </a:r>
            <a:r>
              <a:rPr lang="es-ES" sz="4000" dirty="0" err="1" smtClean="0">
                <a:solidFill>
                  <a:srgbClr val="AB4400"/>
                </a:solidFill>
                <a:latin typeface="Helvetica"/>
                <a:ea typeface="+mj-ea"/>
                <a:cs typeface="Helvetica"/>
              </a:rPr>
              <a:t>avril</a:t>
            </a:r>
            <a:r>
              <a:rPr lang="es-ES" sz="4000" dirty="0" smtClean="0">
                <a:solidFill>
                  <a:srgbClr val="AB4400"/>
                </a:solidFill>
                <a:latin typeface="Helvetica"/>
                <a:ea typeface="+mj-ea"/>
                <a:cs typeface="Helvetica"/>
              </a:rPr>
              <a:t/>
            </a:r>
            <a:br>
              <a:rPr lang="es-ES" sz="4000" dirty="0" smtClean="0">
                <a:solidFill>
                  <a:srgbClr val="AB4400"/>
                </a:solidFill>
                <a:latin typeface="Helvetica"/>
                <a:ea typeface="+mj-ea"/>
                <a:cs typeface="Helvetica"/>
              </a:rPr>
            </a:br>
            <a:r>
              <a:rPr lang="es-ES" sz="4000" dirty="0" smtClean="0">
                <a:solidFill>
                  <a:srgbClr val="AB4400"/>
                </a:solidFill>
                <a:latin typeface="Helvetica"/>
                <a:ea typeface="+mj-ea"/>
                <a:cs typeface="Helvetica"/>
              </a:rPr>
              <a:t>1928 </a:t>
            </a:r>
            <a:r>
              <a:rPr lang="es-ES" sz="4000" dirty="0" err="1">
                <a:solidFill>
                  <a:srgbClr val="AB4400"/>
                </a:solidFill>
                <a:latin typeface="Helvetica"/>
                <a:ea typeface="+mj-ea"/>
                <a:cs typeface="Helvetica"/>
              </a:rPr>
              <a:t>à</a:t>
            </a:r>
            <a:r>
              <a:rPr lang="es-ES" sz="4000" dirty="0">
                <a:solidFill>
                  <a:srgbClr val="AB4400"/>
                </a:solidFill>
                <a:latin typeface="Helvetica"/>
                <a:ea typeface="+mj-ea"/>
                <a:cs typeface="Helvetica"/>
              </a:rPr>
              <a:t> Paris et </a:t>
            </a:r>
            <a:r>
              <a:rPr lang="es-ES" sz="4000" dirty="0" err="1">
                <a:solidFill>
                  <a:srgbClr val="AB4400"/>
                </a:solidFill>
                <a:latin typeface="Helvetica"/>
                <a:ea typeface="+mj-ea"/>
                <a:cs typeface="Helvetica"/>
              </a:rPr>
              <a:t>il</a:t>
            </a:r>
            <a:r>
              <a:rPr lang="es-ES" sz="4000" dirty="0">
                <a:solidFill>
                  <a:srgbClr val="AB4400"/>
                </a:solidFill>
                <a:latin typeface="Helvetica"/>
                <a:ea typeface="+mj-ea"/>
                <a:cs typeface="Helvetica"/>
              </a:rPr>
              <a:t> </a:t>
            </a:r>
            <a:r>
              <a:rPr lang="es-ES" sz="4000" dirty="0" err="1">
                <a:solidFill>
                  <a:srgbClr val="AB4400"/>
                </a:solidFill>
                <a:latin typeface="Helvetica"/>
                <a:ea typeface="+mj-ea"/>
                <a:cs typeface="Helvetica"/>
              </a:rPr>
              <a:t>est</a:t>
            </a:r>
            <a:r>
              <a:rPr lang="es-ES" sz="4000" dirty="0">
                <a:solidFill>
                  <a:srgbClr val="AB4400"/>
                </a:solidFill>
                <a:latin typeface="Helvetica"/>
                <a:ea typeface="+mj-ea"/>
                <a:cs typeface="Helvetica"/>
              </a:rPr>
              <a:t> </a:t>
            </a:r>
            <a:r>
              <a:rPr lang="es-ES" sz="4000" dirty="0" err="1">
                <a:solidFill>
                  <a:srgbClr val="AB4400"/>
                </a:solidFill>
                <a:latin typeface="Helvetica"/>
                <a:ea typeface="+mj-ea"/>
                <a:cs typeface="Helvetica"/>
              </a:rPr>
              <a:t>mort</a:t>
            </a:r>
            <a:r>
              <a:rPr lang="es-ES" sz="4000" dirty="0">
                <a:solidFill>
                  <a:srgbClr val="AB4400"/>
                </a:solidFill>
                <a:latin typeface="Helvetica"/>
                <a:ea typeface="+mj-ea"/>
                <a:cs typeface="Helvetica"/>
              </a:rPr>
              <a:t> le 2 </a:t>
            </a:r>
            <a:r>
              <a:rPr lang="es-ES" sz="4000" dirty="0" err="1">
                <a:solidFill>
                  <a:srgbClr val="AB4400"/>
                </a:solidFill>
                <a:latin typeface="Helvetica"/>
                <a:ea typeface="+mj-ea"/>
                <a:cs typeface="Helvetica"/>
              </a:rPr>
              <a:t>mars</a:t>
            </a:r>
            <a:r>
              <a:rPr lang="es-ES" sz="4000" dirty="0">
                <a:solidFill>
                  <a:srgbClr val="AB4400"/>
                </a:solidFill>
                <a:latin typeface="Helvetica"/>
                <a:ea typeface="+mj-ea"/>
                <a:cs typeface="Helvetica"/>
              </a:rPr>
              <a:t> </a:t>
            </a:r>
            <a:r>
              <a:rPr lang="es-ES" sz="4000" dirty="0" smtClean="0">
                <a:solidFill>
                  <a:srgbClr val="AB4400"/>
                </a:solidFill>
                <a:latin typeface="Helvetica"/>
                <a:ea typeface="+mj-ea"/>
                <a:cs typeface="Helvetica"/>
              </a:rPr>
              <a:t/>
            </a:r>
            <a:br>
              <a:rPr lang="es-ES" sz="4000" dirty="0" smtClean="0">
                <a:solidFill>
                  <a:srgbClr val="AB4400"/>
                </a:solidFill>
                <a:latin typeface="Helvetica"/>
                <a:ea typeface="+mj-ea"/>
                <a:cs typeface="Helvetica"/>
              </a:rPr>
            </a:br>
            <a:r>
              <a:rPr lang="es-ES" sz="4000" dirty="0" smtClean="0">
                <a:solidFill>
                  <a:srgbClr val="AB4400"/>
                </a:solidFill>
                <a:latin typeface="Helvetica"/>
                <a:ea typeface="+mj-ea"/>
                <a:cs typeface="Helvetica"/>
              </a:rPr>
              <a:t>1991 </a:t>
            </a:r>
            <a:r>
              <a:rPr lang="es-ES" sz="4000" dirty="0" err="1">
                <a:solidFill>
                  <a:srgbClr val="AB4400"/>
                </a:solidFill>
                <a:latin typeface="Helvetica"/>
                <a:ea typeface="+mj-ea"/>
                <a:cs typeface="Helvetica"/>
              </a:rPr>
              <a:t>dans</a:t>
            </a:r>
            <a:r>
              <a:rPr lang="es-ES" sz="4000" dirty="0">
                <a:solidFill>
                  <a:srgbClr val="AB4400"/>
                </a:solidFill>
                <a:latin typeface="Helvetica"/>
                <a:ea typeface="+mj-ea"/>
                <a:cs typeface="Helvetica"/>
              </a:rPr>
              <a:t> la meme </a:t>
            </a:r>
            <a:r>
              <a:rPr lang="es-ES" sz="4000" dirty="0" err="1">
                <a:solidFill>
                  <a:srgbClr val="AB4400"/>
                </a:solidFill>
                <a:latin typeface="Helvetica"/>
                <a:ea typeface="+mj-ea"/>
                <a:cs typeface="Helvetica"/>
              </a:rPr>
              <a:t>ville</a:t>
            </a:r>
            <a:r>
              <a:rPr lang="es-ES" sz="4000" dirty="0">
                <a:solidFill>
                  <a:srgbClr val="AB4400"/>
                </a:solidFill>
                <a:latin typeface="Helvetica"/>
                <a:ea typeface="+mj-ea"/>
                <a:cs typeface="Helvetica"/>
              </a:rPr>
              <a:t>.</a:t>
            </a:r>
            <a:br>
              <a:rPr lang="es-ES" sz="4000" dirty="0">
                <a:solidFill>
                  <a:srgbClr val="AB4400"/>
                </a:solidFill>
                <a:latin typeface="Helvetica"/>
                <a:ea typeface="+mj-ea"/>
                <a:cs typeface="Helvetica"/>
              </a:rPr>
            </a:br>
            <a:r>
              <a:rPr lang="es-ES" sz="3200" dirty="0">
                <a:solidFill>
                  <a:schemeClr val="tx1"/>
                </a:solidFill>
                <a:latin typeface="Helvetica"/>
                <a:ea typeface="+mj-ea"/>
                <a:cs typeface="Helvetica"/>
              </a:rPr>
              <a:t/>
            </a:r>
            <a:br>
              <a:rPr lang="es-ES" sz="3200" dirty="0">
                <a:solidFill>
                  <a:schemeClr val="tx1"/>
                </a:solidFill>
                <a:latin typeface="Helvetica"/>
                <a:ea typeface="+mj-ea"/>
                <a:cs typeface="Helvetica"/>
              </a:rPr>
            </a:br>
            <a:endParaRPr lang="es-ES" sz="3200" dirty="0">
              <a:solidFill>
                <a:schemeClr val="tx1"/>
              </a:solidFill>
              <a:latin typeface="Helvetica"/>
              <a:ea typeface="+mj-ea"/>
              <a:cs typeface="Helvetica"/>
            </a:endParaRPr>
          </a:p>
        </p:txBody>
      </p:sp>
      <p:graphicFrame>
        <p:nvGraphicFramePr>
          <p:cNvPr id="2051" name="Object 4"/>
          <p:cNvGraphicFramePr>
            <a:graphicFrameLocks noGrp="1" noChangeAspect="1"/>
          </p:cNvGraphicFramePr>
          <p:nvPr>
            <p:ph sz="half" idx="4294967295"/>
            <p:extLst>
              <p:ext uri="{D42A27DB-BD31-4B8C-83A1-F6EECF244321}">
                <p14:modId xmlns="" xmlns:p14="http://schemas.microsoft.com/office/powerpoint/2010/main" val="1535717769"/>
              </p:ext>
            </p:extLst>
          </p:nvPr>
        </p:nvGraphicFramePr>
        <p:xfrm>
          <a:off x="7421563" y="4187825"/>
          <a:ext cx="1722437" cy="1147763"/>
        </p:xfrm>
        <a:graphic>
          <a:graphicData uri="http://schemas.openxmlformats.org/presentationml/2006/ole">
            <p:oleObj spid="_x0000_s2064" name="Gráfico" r:id="rId4" imgW="6079680" imgH="4050000" progId="MSGraph.Chart.8">
              <p:embed followColorScheme="full"/>
            </p:oleObj>
          </a:graphicData>
        </a:graphic>
      </p:graphicFrame>
      <p:sp>
        <p:nvSpPr>
          <p:cNvPr id="21516" name="Rectangle 12"/>
          <p:cNvSpPr>
            <a:spLocks noChangeArrowheads="1"/>
          </p:cNvSpPr>
          <p:nvPr/>
        </p:nvSpPr>
        <p:spPr bwMode="auto">
          <a:xfrm>
            <a:off x="5076825" y="5130800"/>
            <a:ext cx="2016125" cy="14763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pPr>
              <a:defRPr/>
            </a:pPr>
            <a:r>
              <a:rPr lang="es-ES" b="1" dirty="0">
                <a:solidFill>
                  <a:schemeClr val="tx2">
                    <a:lumMod val="50000"/>
                  </a:schemeClr>
                </a:solidFill>
                <a:latin typeface="Helvetica"/>
                <a:cs typeface="Helvetica"/>
              </a:rPr>
              <a:t>"J</a:t>
            </a:r>
            <a:r>
              <a:rPr lang="ja-JP" altLang="es-ES" b="1" dirty="0">
                <a:solidFill>
                  <a:schemeClr val="tx2">
                    <a:lumMod val="50000"/>
                  </a:schemeClr>
                </a:solidFill>
                <a:latin typeface="Helvetica"/>
                <a:cs typeface="Helvetica"/>
              </a:rPr>
              <a:t>’</a:t>
            </a:r>
            <a:r>
              <a:rPr lang="es-ES" b="1" dirty="0" err="1">
                <a:solidFill>
                  <a:schemeClr val="tx2">
                    <a:lumMod val="50000"/>
                  </a:schemeClr>
                </a:solidFill>
                <a:latin typeface="Helvetica"/>
                <a:cs typeface="Helvetica"/>
              </a:rPr>
              <a:t>étais</a:t>
            </a:r>
            <a:r>
              <a:rPr lang="es-ES" b="1" dirty="0">
                <a:solidFill>
                  <a:schemeClr val="tx2">
                    <a:lumMod val="50000"/>
                  </a:schemeClr>
                </a:solidFill>
                <a:latin typeface="Helvetica"/>
                <a:cs typeface="Helvetica"/>
              </a:rPr>
              <a:t> </a:t>
            </a:r>
            <a:r>
              <a:rPr lang="es-ES" b="1" dirty="0" err="1">
                <a:solidFill>
                  <a:schemeClr val="tx2">
                    <a:lumMod val="50000"/>
                  </a:schemeClr>
                </a:solidFill>
                <a:latin typeface="Helvetica"/>
                <a:cs typeface="Helvetica"/>
              </a:rPr>
              <a:t>timide</a:t>
            </a:r>
            <a:r>
              <a:rPr lang="es-ES" b="1" dirty="0">
                <a:solidFill>
                  <a:schemeClr val="tx2">
                    <a:lumMod val="50000"/>
                  </a:schemeClr>
                </a:solidFill>
                <a:latin typeface="Helvetica"/>
                <a:cs typeface="Helvetica"/>
              </a:rPr>
              <a:t> et </a:t>
            </a:r>
            <a:r>
              <a:rPr lang="es-ES" b="1" dirty="0" err="1">
                <a:solidFill>
                  <a:schemeClr val="tx2">
                    <a:lumMod val="50000"/>
                  </a:schemeClr>
                </a:solidFill>
                <a:latin typeface="Helvetica"/>
                <a:cs typeface="Helvetica"/>
              </a:rPr>
              <a:t>laid</a:t>
            </a:r>
            <a:r>
              <a:rPr lang="es-ES" b="1" dirty="0">
                <a:solidFill>
                  <a:schemeClr val="tx2">
                    <a:lumMod val="50000"/>
                  </a:schemeClr>
                </a:solidFill>
                <a:latin typeface="Helvetica"/>
                <a:cs typeface="Helvetica"/>
              </a:rPr>
              <a:t>.</a:t>
            </a:r>
            <a:br>
              <a:rPr lang="es-ES" b="1" dirty="0">
                <a:solidFill>
                  <a:schemeClr val="tx2">
                    <a:lumMod val="50000"/>
                  </a:schemeClr>
                </a:solidFill>
                <a:latin typeface="Helvetica"/>
                <a:cs typeface="Helvetica"/>
              </a:rPr>
            </a:br>
            <a:r>
              <a:rPr lang="es-ES" b="1" dirty="0">
                <a:solidFill>
                  <a:schemeClr val="tx2">
                    <a:lumMod val="50000"/>
                  </a:schemeClr>
                </a:solidFill>
                <a:latin typeface="Helvetica"/>
                <a:cs typeface="Helvetica"/>
              </a:rPr>
              <a:t>Je </a:t>
            </a:r>
            <a:r>
              <a:rPr lang="es-ES" b="1" dirty="0" err="1">
                <a:solidFill>
                  <a:schemeClr val="tx2">
                    <a:lumMod val="50000"/>
                  </a:schemeClr>
                </a:solidFill>
                <a:latin typeface="Helvetica"/>
                <a:cs typeface="Helvetica"/>
              </a:rPr>
              <a:t>suis</a:t>
            </a:r>
            <a:r>
              <a:rPr lang="es-ES" b="1" dirty="0">
                <a:solidFill>
                  <a:schemeClr val="tx2">
                    <a:lumMod val="50000"/>
                  </a:schemeClr>
                </a:solidFill>
                <a:latin typeface="Helvetica"/>
                <a:cs typeface="Helvetica"/>
              </a:rPr>
              <a:t> </a:t>
            </a:r>
            <a:r>
              <a:rPr lang="es-ES" b="1" dirty="0" err="1">
                <a:solidFill>
                  <a:schemeClr val="tx2">
                    <a:lumMod val="50000"/>
                  </a:schemeClr>
                </a:solidFill>
                <a:latin typeface="Helvetica"/>
                <a:cs typeface="Helvetica"/>
              </a:rPr>
              <a:t>très</a:t>
            </a:r>
            <a:r>
              <a:rPr lang="es-ES" b="1" dirty="0">
                <a:solidFill>
                  <a:schemeClr val="tx2">
                    <a:lumMod val="50000"/>
                  </a:schemeClr>
                </a:solidFill>
                <a:latin typeface="Helvetica"/>
                <a:cs typeface="Helvetica"/>
              </a:rPr>
              <a:t> </a:t>
            </a:r>
            <a:r>
              <a:rPr lang="es-ES" b="1" dirty="0" err="1">
                <a:solidFill>
                  <a:schemeClr val="tx2">
                    <a:lumMod val="50000"/>
                  </a:schemeClr>
                </a:solidFill>
                <a:latin typeface="Helvetica"/>
                <a:cs typeface="Helvetica"/>
              </a:rPr>
              <a:t>tôt</a:t>
            </a:r>
            <a:r>
              <a:rPr lang="es-ES" b="1" dirty="0">
                <a:solidFill>
                  <a:schemeClr val="tx2">
                    <a:lumMod val="50000"/>
                  </a:schemeClr>
                </a:solidFill>
                <a:latin typeface="Helvetica"/>
                <a:cs typeface="Helvetica"/>
              </a:rPr>
              <a:t> </a:t>
            </a:r>
            <a:r>
              <a:rPr lang="es-ES" b="1" dirty="0" err="1">
                <a:solidFill>
                  <a:schemeClr val="tx2">
                    <a:lumMod val="50000"/>
                  </a:schemeClr>
                </a:solidFill>
                <a:latin typeface="Helvetica"/>
                <a:cs typeface="Helvetica"/>
              </a:rPr>
              <a:t>devenu</a:t>
            </a:r>
            <a:r>
              <a:rPr lang="es-ES" b="1" dirty="0">
                <a:solidFill>
                  <a:schemeClr val="tx2">
                    <a:lumMod val="50000"/>
                  </a:schemeClr>
                </a:solidFill>
                <a:latin typeface="Helvetica"/>
                <a:cs typeface="Helvetica"/>
              </a:rPr>
              <a:t> </a:t>
            </a:r>
            <a:r>
              <a:rPr lang="es-ES" b="1" dirty="0" err="1">
                <a:solidFill>
                  <a:schemeClr val="tx2">
                    <a:lumMod val="50000"/>
                  </a:schemeClr>
                </a:solidFill>
                <a:latin typeface="Helvetica"/>
                <a:cs typeface="Helvetica"/>
              </a:rPr>
              <a:t>misanthrope</a:t>
            </a:r>
            <a:r>
              <a:rPr lang="es-ES" b="1" dirty="0">
                <a:solidFill>
                  <a:schemeClr val="tx2">
                    <a:lumMod val="50000"/>
                  </a:schemeClr>
                </a:solidFill>
                <a:latin typeface="Helvetica"/>
                <a:cs typeface="Helvetica"/>
              </a:rPr>
              <a:t>..." </a:t>
            </a:r>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3" name="Imagen 1"/>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2915816" y="27495"/>
            <a:ext cx="3096344" cy="2322258"/>
          </a:xfrm>
          <a:prstGeom prst="rect">
            <a:avLst/>
          </a:prstGeom>
          <a:solidFill>
            <a:srgbClr val="9CBEBD"/>
          </a:solidFill>
          <a:ln>
            <a:noFill/>
          </a:ln>
          <a:extLst/>
        </p:spPr>
      </p:pic>
      <p:sp>
        <p:nvSpPr>
          <p:cNvPr id="28674" name="Rectangle 2"/>
          <p:cNvSpPr>
            <a:spLocks noGrp="1" noChangeArrowheads="1"/>
          </p:cNvSpPr>
          <p:nvPr>
            <p:ph type="title"/>
          </p:nvPr>
        </p:nvSpPr>
        <p:spPr>
          <a:xfrm>
            <a:off x="500034" y="3356992"/>
            <a:ext cx="8358246" cy="3501008"/>
          </a:xfrm>
        </p:spPr>
        <p:txBody>
          <a:bodyPr>
            <a:normAutofit fontScale="90000"/>
          </a:bodyPr>
          <a:lstStyle/>
          <a:p>
            <a:pPr fontAlgn="auto">
              <a:spcAft>
                <a:spcPts val="0"/>
              </a:spcAft>
              <a:defRPr/>
            </a:pPr>
            <a:r>
              <a:rPr lang="es-ES" sz="4800" dirty="0" smtClean="0">
                <a:solidFill>
                  <a:schemeClr val="tx1"/>
                </a:solidFill>
                <a:latin typeface="Helvetica"/>
                <a:ea typeface="+mj-ea"/>
                <a:cs typeface="Helvetica"/>
              </a:rPr>
              <a:t>		</a:t>
            </a:r>
            <a:r>
              <a:rPr lang="es-ES" sz="4800" dirty="0">
                <a:solidFill>
                  <a:schemeClr val="tx1"/>
                </a:solidFill>
                <a:latin typeface="Helvetica"/>
                <a:cs typeface="Helvetica"/>
              </a:rPr>
              <a:t/>
            </a:r>
            <a:br>
              <a:rPr lang="es-ES" sz="4800" dirty="0">
                <a:solidFill>
                  <a:schemeClr val="tx1"/>
                </a:solidFill>
                <a:latin typeface="Helvetica"/>
                <a:cs typeface="Helvetica"/>
              </a:rPr>
            </a:br>
            <a:r>
              <a:rPr lang="es-ES" sz="4800" dirty="0">
                <a:solidFill>
                  <a:schemeClr val="tx1"/>
                </a:solidFill>
                <a:latin typeface="Helvetica"/>
                <a:cs typeface="Helvetica"/>
              </a:rPr>
              <a:t/>
            </a:r>
            <a:br>
              <a:rPr lang="es-ES" sz="4800" dirty="0">
                <a:solidFill>
                  <a:schemeClr val="tx1"/>
                </a:solidFill>
                <a:latin typeface="Helvetica"/>
                <a:cs typeface="Helvetica"/>
              </a:rPr>
            </a:br>
            <a:r>
              <a:rPr lang="es-ES" sz="3600" dirty="0">
                <a:solidFill>
                  <a:schemeClr val="tx1"/>
                </a:solidFill>
                <a:latin typeface="Helvetica"/>
                <a:ea typeface="+mj-ea"/>
                <a:cs typeface="Helvetica"/>
              </a:rPr>
              <a:t/>
            </a:r>
            <a:br>
              <a:rPr lang="es-ES" sz="3600" dirty="0">
                <a:solidFill>
                  <a:schemeClr val="tx1"/>
                </a:solidFill>
                <a:latin typeface="Helvetica"/>
                <a:ea typeface="+mj-ea"/>
                <a:cs typeface="Helvetica"/>
              </a:rPr>
            </a:br>
            <a:r>
              <a:rPr lang="es-ES" dirty="0" err="1">
                <a:solidFill>
                  <a:srgbClr val="AB4400"/>
                </a:solidFill>
                <a:latin typeface="Helvetica"/>
                <a:ea typeface="+mj-ea"/>
                <a:cs typeface="Helvetica"/>
              </a:rPr>
              <a:t>Fils</a:t>
            </a:r>
            <a:r>
              <a:rPr lang="es-ES" dirty="0">
                <a:solidFill>
                  <a:srgbClr val="AB4400"/>
                </a:solidFill>
                <a:latin typeface="Helvetica"/>
                <a:ea typeface="+mj-ea"/>
                <a:cs typeface="Helvetica"/>
              </a:rPr>
              <a:t> </a:t>
            </a:r>
            <a:r>
              <a:rPr lang="es-ES" dirty="0" err="1">
                <a:solidFill>
                  <a:srgbClr val="AB4400"/>
                </a:solidFill>
                <a:latin typeface="Helvetica"/>
                <a:ea typeface="+mj-ea"/>
                <a:cs typeface="Helvetica"/>
              </a:rPr>
              <a:t>d´immigrants</a:t>
            </a:r>
            <a:r>
              <a:rPr lang="es-ES" dirty="0">
                <a:solidFill>
                  <a:srgbClr val="AB4400"/>
                </a:solidFill>
                <a:latin typeface="Helvetica"/>
                <a:ea typeface="+mj-ea"/>
                <a:cs typeface="Helvetica"/>
              </a:rPr>
              <a:t> </a:t>
            </a:r>
            <a:r>
              <a:rPr lang="es-ES" dirty="0" err="1">
                <a:solidFill>
                  <a:srgbClr val="AB4400"/>
                </a:solidFill>
                <a:latin typeface="Helvetica"/>
                <a:ea typeface="+mj-ea"/>
                <a:cs typeface="Helvetica"/>
              </a:rPr>
              <a:t>russes</a:t>
            </a:r>
            <a:r>
              <a:rPr lang="es-ES" dirty="0">
                <a:solidFill>
                  <a:srgbClr val="AB4400"/>
                </a:solidFill>
                <a:latin typeface="Helvetica"/>
                <a:ea typeface="+mj-ea"/>
                <a:cs typeface="Helvetica"/>
              </a:rPr>
              <a:t> </a:t>
            </a:r>
            <a:r>
              <a:rPr lang="es-ES" dirty="0" err="1">
                <a:solidFill>
                  <a:srgbClr val="AB4400"/>
                </a:solidFill>
                <a:latin typeface="Helvetica"/>
                <a:ea typeface="+mj-ea"/>
                <a:cs typeface="Helvetica"/>
              </a:rPr>
              <a:t>juifs</a:t>
            </a:r>
            <a:r>
              <a:rPr lang="es-ES" dirty="0">
                <a:solidFill>
                  <a:srgbClr val="AB4400"/>
                </a:solidFill>
                <a:latin typeface="Helvetica"/>
                <a:ea typeface="+mj-ea"/>
                <a:cs typeface="Helvetica"/>
              </a:rPr>
              <a:t>, Joseph </a:t>
            </a:r>
            <a:r>
              <a:rPr lang="es-ES" dirty="0" smtClean="0">
                <a:solidFill>
                  <a:srgbClr val="AB4400"/>
                </a:solidFill>
                <a:latin typeface="Helvetica"/>
                <a:ea typeface="+mj-ea"/>
                <a:cs typeface="Helvetica"/>
              </a:rPr>
              <a:t>(</a:t>
            </a:r>
            <a:r>
              <a:rPr lang="es-ES" dirty="0" err="1" smtClean="0">
                <a:solidFill>
                  <a:srgbClr val="AB4400"/>
                </a:solidFill>
                <a:latin typeface="Helvetica"/>
                <a:ea typeface="+mj-ea"/>
                <a:cs typeface="Helvetica"/>
              </a:rPr>
              <a:t>pianiste</a:t>
            </a:r>
            <a:r>
              <a:rPr lang="es-ES" dirty="0" smtClean="0">
                <a:solidFill>
                  <a:srgbClr val="AB4400"/>
                </a:solidFill>
                <a:latin typeface="Helvetica"/>
                <a:ea typeface="+mj-ea"/>
                <a:cs typeface="Helvetica"/>
              </a:rPr>
              <a:t>) </a:t>
            </a:r>
            <a:r>
              <a:rPr lang="es-ES" dirty="0">
                <a:solidFill>
                  <a:srgbClr val="AB4400"/>
                </a:solidFill>
                <a:latin typeface="Helvetica"/>
                <a:ea typeface="+mj-ea"/>
                <a:cs typeface="Helvetica"/>
              </a:rPr>
              <a:t>et Olga (</a:t>
            </a:r>
            <a:r>
              <a:rPr lang="es-ES" dirty="0" err="1" smtClean="0">
                <a:solidFill>
                  <a:srgbClr val="AB4400"/>
                </a:solidFill>
                <a:latin typeface="Helvetica"/>
                <a:ea typeface="+mj-ea"/>
                <a:cs typeface="Helvetica"/>
              </a:rPr>
              <a:t>chanteuse</a:t>
            </a:r>
            <a:r>
              <a:rPr lang="es-ES" dirty="0" smtClean="0">
                <a:solidFill>
                  <a:srgbClr val="AB4400"/>
                </a:solidFill>
                <a:latin typeface="Helvetica"/>
                <a:ea typeface="+mj-ea"/>
                <a:cs typeface="Helvetica"/>
              </a:rPr>
              <a:t>).</a:t>
            </a:r>
            <a:br>
              <a:rPr lang="es-ES" dirty="0" smtClean="0">
                <a:solidFill>
                  <a:srgbClr val="AB4400"/>
                </a:solidFill>
                <a:latin typeface="Helvetica"/>
                <a:ea typeface="+mj-ea"/>
                <a:cs typeface="Helvetica"/>
              </a:rPr>
            </a:br>
            <a:r>
              <a:rPr lang="es-ES" dirty="0">
                <a:solidFill>
                  <a:srgbClr val="AB4400"/>
                </a:solidFill>
                <a:latin typeface="Helvetica"/>
                <a:ea typeface="+mj-ea"/>
                <a:cs typeface="Helvetica"/>
              </a:rPr>
              <a:t/>
            </a:r>
            <a:br>
              <a:rPr lang="es-ES" dirty="0">
                <a:solidFill>
                  <a:srgbClr val="AB4400"/>
                </a:solidFill>
                <a:latin typeface="Helvetica"/>
                <a:ea typeface="+mj-ea"/>
                <a:cs typeface="Helvetica"/>
              </a:rPr>
            </a:br>
            <a:r>
              <a:rPr lang="es-ES" dirty="0" err="1" smtClean="0">
                <a:solidFill>
                  <a:srgbClr val="AB4400"/>
                </a:solidFill>
                <a:latin typeface="Helvetica"/>
                <a:ea typeface="+mj-ea"/>
                <a:cs typeface="Helvetica"/>
              </a:rPr>
              <a:t>Pendant</a:t>
            </a:r>
            <a:r>
              <a:rPr lang="es-ES" dirty="0" smtClean="0">
                <a:solidFill>
                  <a:srgbClr val="AB4400"/>
                </a:solidFill>
                <a:latin typeface="Helvetica"/>
                <a:ea typeface="+mj-ea"/>
                <a:cs typeface="Helvetica"/>
              </a:rPr>
              <a:t> la II G.M la </a:t>
            </a:r>
            <a:r>
              <a:rPr lang="es-ES" dirty="0" err="1" smtClean="0">
                <a:solidFill>
                  <a:srgbClr val="AB4400"/>
                </a:solidFill>
                <a:latin typeface="Helvetica"/>
                <a:ea typeface="+mj-ea"/>
                <a:cs typeface="Helvetica"/>
              </a:rPr>
              <a:t>situation</a:t>
            </a:r>
            <a:r>
              <a:rPr lang="es-ES" dirty="0" smtClean="0">
                <a:solidFill>
                  <a:srgbClr val="AB4400"/>
                </a:solidFill>
                <a:latin typeface="Helvetica"/>
                <a:ea typeface="+mj-ea"/>
                <a:cs typeface="Helvetica"/>
              </a:rPr>
              <a:t> </a:t>
            </a:r>
            <a:r>
              <a:rPr lang="es-ES" dirty="0" err="1" smtClean="0">
                <a:solidFill>
                  <a:srgbClr val="AB4400"/>
                </a:solidFill>
                <a:latin typeface="Helvetica"/>
                <a:ea typeface="+mj-ea"/>
                <a:cs typeface="Helvetica"/>
              </a:rPr>
              <a:t>étaient</a:t>
            </a:r>
            <a:r>
              <a:rPr lang="es-ES" dirty="0" smtClean="0">
                <a:solidFill>
                  <a:srgbClr val="AB4400"/>
                </a:solidFill>
                <a:latin typeface="Helvetica"/>
                <a:ea typeface="+mj-ea"/>
                <a:cs typeface="Helvetica"/>
              </a:rPr>
              <a:t> </a:t>
            </a:r>
            <a:r>
              <a:rPr lang="es-ES" dirty="0" err="1">
                <a:solidFill>
                  <a:srgbClr val="AB4400"/>
                </a:solidFill>
                <a:latin typeface="Helvetica"/>
                <a:ea typeface="+mj-ea"/>
                <a:cs typeface="Helvetica"/>
              </a:rPr>
              <a:t>très</a:t>
            </a:r>
            <a:r>
              <a:rPr lang="es-ES" dirty="0">
                <a:solidFill>
                  <a:srgbClr val="AB4400"/>
                </a:solidFill>
                <a:latin typeface="Helvetica"/>
                <a:ea typeface="+mj-ea"/>
                <a:cs typeface="Helvetica"/>
              </a:rPr>
              <a:t> </a:t>
            </a:r>
            <a:r>
              <a:rPr lang="es-ES" dirty="0" err="1" smtClean="0">
                <a:solidFill>
                  <a:srgbClr val="AB4400"/>
                </a:solidFill>
                <a:latin typeface="Helvetica"/>
                <a:ea typeface="+mj-ea"/>
                <a:cs typeface="Helvetica"/>
              </a:rPr>
              <a:t>difficile</a:t>
            </a:r>
            <a:r>
              <a:rPr lang="es-ES" dirty="0" smtClean="0">
                <a:solidFill>
                  <a:srgbClr val="AB4400"/>
                </a:solidFill>
                <a:latin typeface="Helvetica"/>
                <a:ea typeface="+mj-ea"/>
                <a:cs typeface="Helvetica"/>
              </a:rPr>
              <a:t> parce que les allemands </a:t>
            </a:r>
            <a:r>
              <a:rPr lang="es-ES" dirty="0" err="1" smtClean="0">
                <a:solidFill>
                  <a:srgbClr val="AB4400"/>
                </a:solidFill>
                <a:latin typeface="Helvetica"/>
                <a:ea typeface="+mj-ea"/>
                <a:cs typeface="Helvetica"/>
              </a:rPr>
              <a:t>étaient</a:t>
            </a:r>
            <a:r>
              <a:rPr lang="es-ES" dirty="0" smtClean="0">
                <a:solidFill>
                  <a:srgbClr val="AB4400"/>
                </a:solidFill>
                <a:latin typeface="Helvetica"/>
                <a:ea typeface="+mj-ea"/>
                <a:cs typeface="Helvetica"/>
              </a:rPr>
              <a:t> en </a:t>
            </a:r>
            <a:r>
              <a:rPr lang="es-ES" dirty="0" err="1" smtClean="0">
                <a:solidFill>
                  <a:srgbClr val="AB4400"/>
                </a:solidFill>
                <a:latin typeface="Helvetica"/>
                <a:ea typeface="+mj-ea"/>
                <a:cs typeface="Helvetica"/>
              </a:rPr>
              <a:t>rechercher</a:t>
            </a:r>
            <a:r>
              <a:rPr lang="es-ES" dirty="0" smtClean="0">
                <a:solidFill>
                  <a:srgbClr val="AB4400"/>
                </a:solidFill>
                <a:latin typeface="Helvetica"/>
                <a:ea typeface="+mj-ea"/>
                <a:cs typeface="Helvetica"/>
              </a:rPr>
              <a:t> les </a:t>
            </a:r>
            <a:r>
              <a:rPr lang="es-ES" dirty="0" err="1" smtClean="0">
                <a:solidFill>
                  <a:srgbClr val="AB4400"/>
                </a:solidFill>
                <a:latin typeface="Helvetica"/>
                <a:ea typeface="+mj-ea"/>
                <a:cs typeface="Helvetica"/>
              </a:rPr>
              <a:t>juifs</a:t>
            </a:r>
            <a:r>
              <a:rPr lang="es-ES" dirty="0" smtClean="0">
                <a:solidFill>
                  <a:srgbClr val="AB4400"/>
                </a:solidFill>
                <a:latin typeface="Helvetica"/>
                <a:ea typeface="+mj-ea"/>
                <a:cs typeface="Helvetica"/>
              </a:rPr>
              <a:t>.</a:t>
            </a:r>
            <a:r>
              <a:rPr lang="es-ES" sz="3200" dirty="0" smtClean="0">
                <a:solidFill>
                  <a:srgbClr val="AB4400"/>
                </a:solidFill>
                <a:latin typeface="Helvetica"/>
                <a:ea typeface="+mj-ea"/>
                <a:cs typeface="Helvetica"/>
              </a:rPr>
              <a:t/>
            </a:r>
            <a:br>
              <a:rPr lang="es-ES" sz="3200" dirty="0" smtClean="0">
                <a:solidFill>
                  <a:srgbClr val="AB4400"/>
                </a:solidFill>
                <a:latin typeface="Helvetica"/>
                <a:ea typeface="+mj-ea"/>
                <a:cs typeface="Helvetica"/>
              </a:rPr>
            </a:br>
            <a:r>
              <a:rPr lang="es-ES" sz="3200" dirty="0" smtClean="0">
                <a:solidFill>
                  <a:schemeClr val="tx1"/>
                </a:solidFill>
                <a:latin typeface="Helvetica"/>
                <a:ea typeface="+mj-ea"/>
                <a:cs typeface="Helvetica"/>
              </a:rPr>
              <a:t/>
            </a:r>
            <a:br>
              <a:rPr lang="es-ES" sz="3200" dirty="0" smtClean="0">
                <a:solidFill>
                  <a:schemeClr val="tx1"/>
                </a:solidFill>
                <a:latin typeface="Helvetica"/>
                <a:ea typeface="+mj-ea"/>
                <a:cs typeface="Helvetica"/>
              </a:rPr>
            </a:br>
            <a:r>
              <a:rPr lang="es-ES" sz="3200" dirty="0" smtClean="0">
                <a:solidFill>
                  <a:schemeClr val="tx1"/>
                </a:solidFill>
                <a:latin typeface="Helvetica"/>
                <a:ea typeface="+mj-ea"/>
                <a:cs typeface="Helvetica"/>
              </a:rPr>
              <a:t/>
            </a:r>
            <a:br>
              <a:rPr lang="es-ES" sz="3200" dirty="0" smtClean="0">
                <a:solidFill>
                  <a:schemeClr val="tx1"/>
                </a:solidFill>
                <a:latin typeface="Helvetica"/>
                <a:ea typeface="+mj-ea"/>
                <a:cs typeface="Helvetica"/>
              </a:rPr>
            </a:br>
            <a:r>
              <a:rPr lang="es-ES" sz="3200" dirty="0" smtClean="0">
                <a:solidFill>
                  <a:schemeClr val="tx1"/>
                </a:solidFill>
                <a:latin typeface="Helvetica"/>
                <a:ea typeface="+mj-ea"/>
                <a:cs typeface="Helvetica"/>
              </a:rPr>
              <a:t/>
            </a:r>
            <a:br>
              <a:rPr lang="es-ES" sz="3200" dirty="0" smtClean="0">
                <a:solidFill>
                  <a:schemeClr val="tx1"/>
                </a:solidFill>
                <a:latin typeface="Helvetica"/>
                <a:ea typeface="+mj-ea"/>
                <a:cs typeface="Helvetica"/>
              </a:rPr>
            </a:br>
            <a:endParaRPr lang="es-ES" sz="3200" dirty="0">
              <a:solidFill>
                <a:schemeClr val="tx1"/>
              </a:solidFill>
              <a:latin typeface="Helvetica"/>
              <a:ea typeface="+mj-ea"/>
              <a:cs typeface="Helvetica"/>
            </a:endParaRPr>
          </a:p>
        </p:txBody>
      </p:sp>
      <p:sp>
        <p:nvSpPr>
          <p:cNvPr id="2" name="Rectángulo 1"/>
          <p:cNvSpPr/>
          <p:nvPr/>
        </p:nvSpPr>
        <p:spPr>
          <a:xfrm>
            <a:off x="1907704" y="2636912"/>
            <a:ext cx="5328591" cy="707886"/>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s-ES" sz="4000" b="1" dirty="0">
                <a:ln w="11430"/>
                <a:solidFill>
                  <a:srgbClr val="FF6600"/>
                </a:solidFill>
                <a:effectLst>
                  <a:outerShdw blurRad="50800" dist="39000" dir="5460000" algn="tl">
                    <a:srgbClr val="000000">
                      <a:alpha val="38000"/>
                    </a:srgbClr>
                  </a:outerShdw>
                </a:effectLst>
                <a:latin typeface="Helvetica"/>
                <a:cs typeface="Helvetica"/>
              </a:rPr>
              <a:t>2</a:t>
            </a:r>
            <a:r>
              <a:rPr lang="es-ES" sz="4000" b="1" dirty="0">
                <a:ln w="11430"/>
                <a:solidFill>
                  <a:srgbClr val="6E2619"/>
                </a:solidFill>
                <a:effectLst>
                  <a:outerShdw blurRad="50800" dist="39000" dir="5460000" algn="tl">
                    <a:srgbClr val="000000">
                      <a:alpha val="38000"/>
                    </a:srgbClr>
                  </a:outerShdw>
                </a:effectLst>
                <a:latin typeface="Helvetica"/>
                <a:cs typeface="Helvetica"/>
              </a:rPr>
              <a:t>. </a:t>
            </a:r>
            <a:r>
              <a:rPr lang="es-ES" sz="4000" b="1" dirty="0" err="1">
                <a:ln w="11430"/>
                <a:solidFill>
                  <a:srgbClr val="6E2619"/>
                </a:solidFill>
                <a:effectLst>
                  <a:outerShdw blurRad="50800" dist="39000" dir="5460000" algn="tl">
                    <a:srgbClr val="000000">
                      <a:alpha val="38000"/>
                    </a:srgbClr>
                  </a:outerShdw>
                </a:effectLst>
                <a:latin typeface="Helvetica"/>
                <a:cs typeface="Helvetica"/>
              </a:rPr>
              <a:t>Enfance</a:t>
            </a:r>
            <a:r>
              <a:rPr lang="es-ES" sz="4000" b="1" dirty="0">
                <a:ln w="11430"/>
                <a:solidFill>
                  <a:srgbClr val="6E2619"/>
                </a:solidFill>
                <a:effectLst>
                  <a:outerShdw blurRad="50800" dist="39000" dir="5460000" algn="tl">
                    <a:srgbClr val="000000">
                      <a:alpha val="38000"/>
                    </a:srgbClr>
                  </a:outerShdw>
                </a:effectLst>
                <a:latin typeface="Helvetica"/>
                <a:cs typeface="Helvetica"/>
              </a:rPr>
              <a:t> et </a:t>
            </a:r>
            <a:r>
              <a:rPr lang="es-ES" sz="4000" b="1" dirty="0" err="1">
                <a:ln w="11430"/>
                <a:solidFill>
                  <a:srgbClr val="6E2619"/>
                </a:solidFill>
                <a:effectLst>
                  <a:outerShdw blurRad="50800" dist="39000" dir="5460000" algn="tl">
                    <a:srgbClr val="000000">
                      <a:alpha val="38000"/>
                    </a:srgbClr>
                  </a:outerShdw>
                </a:effectLst>
                <a:latin typeface="Helvetica"/>
                <a:cs typeface="Helvetica"/>
              </a:rPr>
              <a:t>jeunes</a:t>
            </a:r>
            <a:endParaRPr lang="es-ES" sz="4000" b="1" dirty="0">
              <a:ln w="11430"/>
              <a:solidFill>
                <a:srgbClr val="6E2619"/>
              </a:solidFill>
              <a:effectLst>
                <a:outerShdw blurRad="50800" dist="39000" dir="5460000" algn="tl">
                  <a:srgbClr val="000000">
                    <a:alpha val="38000"/>
                  </a:srgbClr>
                </a:outerShdw>
              </a:effectLst>
            </a:endParaRPr>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7" name="Imagen 5"/>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5227638" y="2957513"/>
            <a:ext cx="3911600" cy="3898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ítulo 1"/>
          <p:cNvSpPr>
            <a:spLocks noGrp="1"/>
          </p:cNvSpPr>
          <p:nvPr>
            <p:ph type="title"/>
          </p:nvPr>
        </p:nvSpPr>
        <p:spPr>
          <a:xfrm>
            <a:off x="179388" y="0"/>
            <a:ext cx="8964612" cy="6669088"/>
          </a:xfrm>
        </p:spPr>
        <p:txBody>
          <a:bodyPr>
            <a:normAutofit/>
          </a:bodyPr>
          <a:lstStyle/>
          <a:p>
            <a:pPr fontAlgn="auto">
              <a:spcAft>
                <a:spcPts val="0"/>
              </a:spcAft>
              <a:defRPr/>
            </a:pPr>
            <a:r>
              <a:rPr lang="fr-FR" dirty="0" smtClean="0">
                <a:latin typeface="Helvetica"/>
                <a:ea typeface="+mj-ea"/>
                <a:cs typeface="Helvetica"/>
              </a:rPr>
              <a:t/>
            </a:r>
            <a:br>
              <a:rPr lang="fr-FR" dirty="0" smtClean="0">
                <a:latin typeface="Helvetica"/>
                <a:ea typeface="+mj-ea"/>
                <a:cs typeface="Helvetica"/>
              </a:rPr>
            </a:br>
            <a:r>
              <a:rPr lang="fr-FR" sz="3300" dirty="0" smtClean="0">
                <a:latin typeface="Helvetica"/>
                <a:ea typeface="+mj-ea"/>
                <a:cs typeface="Helvetica"/>
              </a:rPr>
              <a:t>Il s’est inscrit aux </a:t>
            </a:r>
            <a:r>
              <a:rPr lang="fr-FR" sz="33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Beaux-</a:t>
            </a:r>
            <a:r>
              <a:rPr lang="fr-FR" sz="3300" b="1"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Arts</a:t>
            </a:r>
            <a:r>
              <a:rPr lang="fr-FR" sz="3300" dirty="0">
                <a:latin typeface="Helvetica"/>
                <a:ea typeface="+mj-ea"/>
                <a:cs typeface="Helvetica"/>
              </a:rPr>
              <a:t>, mais </a:t>
            </a:r>
            <a:r>
              <a:rPr lang="fr-FR" sz="3300" dirty="0" smtClean="0">
                <a:latin typeface="Helvetica"/>
                <a:ea typeface="+mj-ea"/>
                <a:cs typeface="Helvetica"/>
              </a:rPr>
              <a:t>il n’ai pas pu entrer parce que Il ne savait pas des mathématiques. </a:t>
            </a:r>
            <a:br>
              <a:rPr lang="fr-FR" sz="3300" dirty="0" smtClean="0">
                <a:latin typeface="Helvetica"/>
                <a:ea typeface="+mj-ea"/>
                <a:cs typeface="Helvetica"/>
              </a:rPr>
            </a:br>
            <a:r>
              <a:rPr lang="fr-FR" sz="3300" dirty="0">
                <a:latin typeface="Helvetica"/>
                <a:ea typeface="+mj-ea"/>
                <a:cs typeface="Helvetica"/>
              </a:rPr>
              <a:t/>
            </a:r>
            <a:br>
              <a:rPr lang="fr-FR" sz="3300" dirty="0">
                <a:latin typeface="Helvetica"/>
                <a:ea typeface="+mj-ea"/>
                <a:cs typeface="Helvetica"/>
              </a:rPr>
            </a:br>
            <a:r>
              <a:rPr lang="fr-FR" sz="3300" dirty="0" smtClean="0">
                <a:latin typeface="Helvetica"/>
                <a:ea typeface="+mj-ea"/>
                <a:cs typeface="Helvetica"/>
              </a:rPr>
              <a:t>1947, Il s’est marié avec </a:t>
            </a:r>
            <a:br>
              <a:rPr lang="fr-FR" sz="3300" dirty="0" smtClean="0">
                <a:latin typeface="Helvetica"/>
                <a:ea typeface="+mj-ea"/>
                <a:cs typeface="Helvetica"/>
              </a:rPr>
            </a:br>
            <a:r>
              <a:rPr lang="fr-FR" sz="33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Élisabeth </a:t>
            </a:r>
            <a:r>
              <a:rPr lang="fr-FR" sz="3300" b="1"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Levitsky</a:t>
            </a:r>
            <a:r>
              <a:rPr lang="fr-FR" sz="3300" dirty="0" smtClean="0">
                <a:latin typeface="Helvetica"/>
                <a:ea typeface="+mj-ea"/>
                <a:cs typeface="Helvetica"/>
              </a:rPr>
              <a:t>,</a:t>
            </a:r>
            <a:br>
              <a:rPr lang="fr-FR" sz="3300" dirty="0" smtClean="0">
                <a:latin typeface="Helvetica"/>
                <a:ea typeface="+mj-ea"/>
                <a:cs typeface="Helvetica"/>
              </a:rPr>
            </a:br>
            <a:r>
              <a:rPr lang="fr-FR" sz="3300" dirty="0" smtClean="0">
                <a:latin typeface="Helvetica"/>
                <a:ea typeface="+mj-ea"/>
                <a:cs typeface="Helvetica"/>
              </a:rPr>
              <a:t>fille </a:t>
            </a:r>
            <a:r>
              <a:rPr lang="fr-FR" sz="3300" dirty="0">
                <a:latin typeface="Helvetica"/>
                <a:ea typeface="+mj-ea"/>
                <a:cs typeface="Helvetica"/>
              </a:rPr>
              <a:t>d'aristocrates </a:t>
            </a:r>
            <a:r>
              <a:rPr lang="fr-FR" sz="3300" dirty="0" smtClean="0">
                <a:latin typeface="Helvetica"/>
                <a:ea typeface="+mj-ea"/>
                <a:cs typeface="Helvetica"/>
              </a:rPr>
              <a:t/>
            </a:r>
            <a:br>
              <a:rPr lang="fr-FR" sz="3300" dirty="0" smtClean="0">
                <a:latin typeface="Helvetica"/>
                <a:ea typeface="+mj-ea"/>
                <a:cs typeface="Helvetica"/>
              </a:rPr>
            </a:br>
            <a:r>
              <a:rPr lang="fr-FR" sz="3300" dirty="0" smtClean="0">
                <a:latin typeface="Helvetica"/>
                <a:ea typeface="+mj-ea"/>
                <a:cs typeface="Helvetica"/>
              </a:rPr>
              <a:t>russes. Elle a lui présenté</a:t>
            </a:r>
            <a:br>
              <a:rPr lang="fr-FR" sz="3300" dirty="0" smtClean="0">
                <a:latin typeface="Helvetica"/>
                <a:ea typeface="+mj-ea"/>
                <a:cs typeface="Helvetica"/>
              </a:rPr>
            </a:br>
            <a:r>
              <a:rPr lang="fr-FR" sz="3300" dirty="0" smtClean="0">
                <a:latin typeface="Helvetica"/>
                <a:ea typeface="+mj-ea"/>
                <a:cs typeface="Helvetica"/>
              </a:rPr>
              <a:t>les </a:t>
            </a:r>
            <a:r>
              <a:rPr lang="fr-FR" sz="3300" b="1"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ea typeface="+mj-ea"/>
                <a:cs typeface="Helvetica"/>
              </a:rPr>
              <a:t>surrealistes</a:t>
            </a:r>
            <a:r>
              <a:rPr lang="fr-FR" sz="3300" dirty="0" smtClean="0">
                <a:latin typeface="Helvetica"/>
                <a:ea typeface="+mj-ea"/>
                <a:cs typeface="Helvetica"/>
              </a:rPr>
              <a:t/>
            </a:r>
            <a:br>
              <a:rPr lang="fr-FR" sz="3300" dirty="0" smtClean="0">
                <a:latin typeface="Helvetica"/>
                <a:ea typeface="+mj-ea"/>
                <a:cs typeface="Helvetica"/>
              </a:rPr>
            </a:br>
            <a:r>
              <a:rPr lang="fr-FR" sz="3300" dirty="0" smtClean="0">
                <a:latin typeface="Helvetica"/>
                <a:ea typeface="+mj-ea"/>
                <a:cs typeface="Helvetica"/>
              </a:rPr>
              <a:t>(Ils ont divorcé 3 ans plus tard). </a:t>
            </a:r>
            <a:endParaRPr lang="es-ES" sz="3300" dirty="0">
              <a:latin typeface="Helvetica"/>
              <a:ea typeface="+mj-ea"/>
              <a:cs typeface="Helvetica"/>
            </a:endParaRPr>
          </a:p>
        </p:txBody>
      </p:sp>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Imagen 2"/>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6443663" y="4437063"/>
            <a:ext cx="2700337" cy="24209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7890" name="Rectangle 2"/>
          <p:cNvSpPr>
            <a:spLocks noGrp="1" noChangeArrowheads="1"/>
          </p:cNvSpPr>
          <p:nvPr>
            <p:ph type="title"/>
          </p:nvPr>
        </p:nvSpPr>
        <p:spPr>
          <a:xfrm>
            <a:off x="107950" y="548680"/>
            <a:ext cx="8351838" cy="5688608"/>
          </a:xfrm>
        </p:spPr>
        <p:txBody>
          <a:bodyPr>
            <a:normAutofit fontScale="90000"/>
          </a:bodyPr>
          <a:lstStyle/>
          <a:p>
            <a:pPr algn="just" fontAlgn="auto">
              <a:spcAft>
                <a:spcPts val="0"/>
              </a:spcAft>
              <a:defRPr/>
            </a:pPr>
            <a:r>
              <a:rPr lang="es-ES" sz="4400" b="1" spc="0" dirty="0">
                <a:ln w="24500" cmpd="dbl">
                  <a:solidFill>
                    <a:schemeClr val="accent2">
                      <a:shade val="85000"/>
                      <a:satMod val="155000"/>
                    </a:schemeClr>
                  </a:solidFill>
                  <a:prstDash val="solid"/>
                  <a:miter lim="800000"/>
                </a:ln>
                <a:solidFill>
                  <a:srgbClr val="FF6600"/>
                </a:solidFill>
                <a:effectLst>
                  <a:outerShdw blurRad="38100" dist="38100" dir="7020000" algn="tl">
                    <a:srgbClr val="000000">
                      <a:alpha val="35000"/>
                    </a:srgbClr>
                  </a:outerShdw>
                </a:effectLst>
                <a:ea typeface="+mj-ea"/>
                <a:cs typeface="+mj-cs"/>
              </a:rPr>
              <a:t>3</a:t>
            </a:r>
            <a:r>
              <a:rPr lang="es-ES" sz="4400" b="1" spc="0" dirty="0" smtClean="0">
                <a:ln w="24500" cmpd="dbl">
                  <a:solidFill>
                    <a:schemeClr val="accent2">
                      <a:shade val="85000"/>
                      <a:satMod val="155000"/>
                    </a:schemeClr>
                  </a:solidFill>
                  <a:prstDash val="solid"/>
                  <a:miter lim="800000"/>
                </a:ln>
                <a:solidFill>
                  <a:schemeClr val="tx2">
                    <a:lumMod val="50000"/>
                  </a:schemeClr>
                </a:solidFill>
                <a:effectLst>
                  <a:outerShdw blurRad="38100" dist="38100" dir="7020000" algn="tl">
                    <a:srgbClr val="000000">
                      <a:alpha val="35000"/>
                    </a:srgbClr>
                  </a:outerShdw>
                </a:effectLst>
                <a:ea typeface="+mj-ea"/>
                <a:cs typeface="+mj-cs"/>
              </a:rPr>
              <a:t>. Une </a:t>
            </a:r>
            <a:r>
              <a:rPr lang="es-ES" sz="4400" b="1" spc="0" dirty="0" err="1">
                <a:ln w="24500" cmpd="dbl">
                  <a:solidFill>
                    <a:schemeClr val="accent2">
                      <a:shade val="85000"/>
                      <a:satMod val="155000"/>
                    </a:schemeClr>
                  </a:solidFill>
                  <a:prstDash val="solid"/>
                  <a:miter lim="800000"/>
                </a:ln>
                <a:solidFill>
                  <a:schemeClr val="tx2">
                    <a:lumMod val="50000"/>
                  </a:schemeClr>
                </a:solidFill>
                <a:effectLst>
                  <a:outerShdw blurRad="38100" dist="38100" dir="7020000" algn="tl">
                    <a:srgbClr val="000000">
                      <a:alpha val="35000"/>
                    </a:srgbClr>
                  </a:outerShdw>
                </a:effectLst>
                <a:ea typeface="+mj-ea"/>
                <a:cs typeface="+mj-cs"/>
              </a:rPr>
              <a:t>rencontre</a:t>
            </a:r>
            <a:r>
              <a:rPr lang="es-ES" sz="4400" b="1" spc="0" dirty="0">
                <a:ln w="24500" cmpd="dbl">
                  <a:solidFill>
                    <a:schemeClr val="accent2">
                      <a:shade val="85000"/>
                      <a:satMod val="155000"/>
                    </a:schemeClr>
                  </a:solidFill>
                  <a:prstDash val="solid"/>
                  <a:miter lim="800000"/>
                </a:ln>
                <a:solidFill>
                  <a:schemeClr val="tx2">
                    <a:lumMod val="50000"/>
                  </a:schemeClr>
                </a:solidFill>
                <a:effectLst>
                  <a:outerShdw blurRad="38100" dist="38100" dir="7020000" algn="tl">
                    <a:srgbClr val="000000">
                      <a:alpha val="35000"/>
                    </a:srgbClr>
                  </a:outerShdw>
                </a:effectLst>
                <a:ea typeface="+mj-ea"/>
                <a:cs typeface="+mj-cs"/>
              </a:rPr>
              <a:t> </a:t>
            </a:r>
            <a:r>
              <a:rPr lang="es-ES" sz="4400" b="1" spc="0" dirty="0" err="1">
                <a:ln w="24500" cmpd="dbl">
                  <a:solidFill>
                    <a:schemeClr val="accent2">
                      <a:shade val="85000"/>
                      <a:satMod val="155000"/>
                    </a:schemeClr>
                  </a:solidFill>
                  <a:prstDash val="solid"/>
                  <a:miter lim="800000"/>
                </a:ln>
                <a:solidFill>
                  <a:schemeClr val="tx2">
                    <a:lumMod val="50000"/>
                  </a:schemeClr>
                </a:solidFill>
                <a:effectLst>
                  <a:outerShdw blurRad="38100" dist="38100" dir="7020000" algn="tl">
                    <a:srgbClr val="000000">
                      <a:alpha val="35000"/>
                    </a:srgbClr>
                  </a:outerShdw>
                </a:effectLst>
                <a:ea typeface="+mj-ea"/>
                <a:cs typeface="+mj-cs"/>
              </a:rPr>
              <a:t>avec</a:t>
            </a:r>
            <a:r>
              <a:rPr lang="es-ES" sz="4400" b="1" spc="0" dirty="0">
                <a:ln w="24500" cmpd="dbl">
                  <a:solidFill>
                    <a:schemeClr val="accent2">
                      <a:shade val="85000"/>
                      <a:satMod val="155000"/>
                    </a:schemeClr>
                  </a:solidFill>
                  <a:prstDash val="solid"/>
                  <a:miter lim="800000"/>
                </a:ln>
                <a:solidFill>
                  <a:schemeClr val="tx2">
                    <a:lumMod val="50000"/>
                  </a:schemeClr>
                </a:solidFill>
                <a:effectLst>
                  <a:outerShdw blurRad="38100" dist="38100" dir="7020000" algn="tl">
                    <a:srgbClr val="000000">
                      <a:alpha val="35000"/>
                    </a:srgbClr>
                  </a:outerShdw>
                </a:effectLst>
                <a:ea typeface="+mj-ea"/>
                <a:cs typeface="+mj-cs"/>
              </a:rPr>
              <a:t> Boris </a:t>
            </a:r>
            <a:r>
              <a:rPr lang="es-ES" sz="4400" b="1" spc="0" dirty="0" err="1" smtClean="0">
                <a:ln w="24500" cmpd="dbl">
                  <a:solidFill>
                    <a:schemeClr val="accent2">
                      <a:shade val="85000"/>
                      <a:satMod val="155000"/>
                    </a:schemeClr>
                  </a:solidFill>
                  <a:prstDash val="solid"/>
                  <a:miter lim="800000"/>
                </a:ln>
                <a:solidFill>
                  <a:schemeClr val="tx2">
                    <a:lumMod val="50000"/>
                  </a:schemeClr>
                </a:solidFill>
                <a:effectLst>
                  <a:outerShdw blurRad="38100" dist="38100" dir="7020000" algn="tl">
                    <a:srgbClr val="000000">
                      <a:alpha val="35000"/>
                    </a:srgbClr>
                  </a:outerShdw>
                </a:effectLst>
                <a:ea typeface="+mj-ea"/>
                <a:cs typeface="+mj-cs"/>
              </a:rPr>
              <a:t>Vian</a:t>
            </a:r>
            <a:r>
              <a:rPr lang="es-ES" sz="4400" b="1" spc="0" dirty="0" smtClean="0">
                <a:ln w="24500" cmpd="dbl">
                  <a:solidFill>
                    <a:schemeClr val="accent2">
                      <a:shade val="85000"/>
                      <a:satMod val="155000"/>
                    </a:schemeClr>
                  </a:solidFill>
                  <a:prstDash val="solid"/>
                  <a:miter lim="800000"/>
                </a:ln>
                <a:solidFill>
                  <a:schemeClr val="tx2">
                    <a:lumMod val="50000"/>
                  </a:schemeClr>
                </a:solidFill>
                <a:effectLst>
                  <a:outerShdw blurRad="38100" dist="38100" dir="7020000" algn="tl">
                    <a:srgbClr val="000000">
                      <a:alpha val="35000"/>
                    </a:srgbClr>
                  </a:outerShdw>
                </a:effectLst>
                <a:ea typeface="+mj-ea"/>
                <a:cs typeface="+mj-cs"/>
              </a:rPr>
              <a:t>. </a:t>
            </a:r>
            <a:br>
              <a:rPr lang="es-ES" sz="4400" b="1" spc="0" dirty="0" smtClean="0">
                <a:ln w="24500" cmpd="dbl">
                  <a:solidFill>
                    <a:schemeClr val="accent2">
                      <a:shade val="85000"/>
                      <a:satMod val="155000"/>
                    </a:schemeClr>
                  </a:solidFill>
                  <a:prstDash val="solid"/>
                  <a:miter lim="800000"/>
                </a:ln>
                <a:solidFill>
                  <a:schemeClr val="tx2">
                    <a:lumMod val="50000"/>
                  </a:schemeClr>
                </a:solidFill>
                <a:effectLst>
                  <a:outerShdw blurRad="38100" dist="38100" dir="7020000" algn="tl">
                    <a:srgbClr val="000000">
                      <a:alpha val="35000"/>
                    </a:srgbClr>
                  </a:outerShdw>
                </a:effectLst>
                <a:ea typeface="+mj-ea"/>
                <a:cs typeface="+mj-cs"/>
              </a:rPr>
            </a:br>
            <a:r>
              <a:rPr lang="es-ES" sz="4400" dirty="0" smtClean="0">
                <a:ea typeface="+mj-ea"/>
                <a:cs typeface="+mj-cs"/>
              </a:rPr>
              <a:t/>
            </a:r>
            <a:br>
              <a:rPr lang="es-ES" sz="4400" dirty="0" smtClean="0">
                <a:ea typeface="+mj-ea"/>
                <a:cs typeface="+mj-cs"/>
              </a:rPr>
            </a:br>
            <a:r>
              <a:rPr lang="fr-FR" sz="3600" dirty="0">
                <a:ea typeface="+mj-ea"/>
                <a:cs typeface="+mj-cs"/>
              </a:rPr>
              <a:t>Jusqu'à l'âge de trente ans, Serge Gainsbourg </a:t>
            </a:r>
            <a:r>
              <a:rPr lang="fr-FR" sz="3600" dirty="0" smtClean="0">
                <a:ea typeface="+mj-ea"/>
                <a:cs typeface="+mj-cs"/>
              </a:rPr>
              <a:t>vivait </a:t>
            </a:r>
            <a:r>
              <a:rPr lang="fr-FR" sz="3600" dirty="0">
                <a:ea typeface="+mj-ea"/>
                <a:cs typeface="+mj-cs"/>
              </a:rPr>
              <a:t>de petits boulots. Il </a:t>
            </a:r>
            <a:r>
              <a:rPr lang="fr-FR" sz="3600" dirty="0" smtClean="0">
                <a:ea typeface="+mj-ea"/>
                <a:cs typeface="+mj-cs"/>
              </a:rPr>
              <a:t>était professeur </a:t>
            </a:r>
            <a:r>
              <a:rPr lang="fr-FR" sz="3600" dirty="0">
                <a:ea typeface="+mj-ea"/>
                <a:cs typeface="+mj-cs"/>
              </a:rPr>
              <a:t>de dessin, de chant, surveillant… Mais son activité principale </a:t>
            </a:r>
            <a:r>
              <a:rPr lang="fr-FR" sz="3600" dirty="0" smtClean="0">
                <a:ea typeface="+mj-ea"/>
                <a:cs typeface="+mj-cs"/>
              </a:rPr>
              <a:t>était </a:t>
            </a:r>
            <a:r>
              <a:rPr lang="fr-FR" sz="3600" b="1"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mj-ea"/>
                <a:cs typeface="+mj-cs"/>
              </a:rPr>
              <a:t>la peinture</a:t>
            </a:r>
            <a:r>
              <a:rPr lang="fr-FR" sz="3600" dirty="0">
                <a:ea typeface="+mj-ea"/>
                <a:cs typeface="+mj-cs"/>
              </a:rPr>
              <a:t>. Il aurait aimé être un génie de la peinture comme Francis </a:t>
            </a:r>
            <a:r>
              <a:rPr lang="fr-FR" sz="3600" dirty="0" smtClean="0">
                <a:ea typeface="+mj-ea"/>
                <a:cs typeface="+mj-cs"/>
              </a:rPr>
              <a:t>Bacon.</a:t>
            </a:r>
            <a:br>
              <a:rPr lang="fr-FR" sz="3600" dirty="0" smtClean="0">
                <a:ea typeface="+mj-ea"/>
                <a:cs typeface="+mj-cs"/>
              </a:rPr>
            </a:br>
            <a:r>
              <a:rPr lang="fr-FR" sz="3600" dirty="0" smtClean="0">
                <a:ea typeface="+mj-ea"/>
                <a:cs typeface="+mj-cs"/>
              </a:rPr>
              <a:t>Il a eu une </a:t>
            </a:r>
            <a:r>
              <a:rPr lang="fr-FR" sz="36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mj-ea"/>
                <a:cs typeface="+mj-cs"/>
              </a:rPr>
              <a:t>révélation</a:t>
            </a:r>
            <a:r>
              <a:rPr lang="fr-FR" sz="3600" dirty="0" smtClean="0">
                <a:ea typeface="+mj-ea"/>
                <a:cs typeface="+mj-cs"/>
              </a:rPr>
              <a:t> en voyant Boris </a:t>
            </a:r>
            <a:br>
              <a:rPr lang="fr-FR" sz="3600" dirty="0" smtClean="0">
                <a:ea typeface="+mj-ea"/>
                <a:cs typeface="+mj-cs"/>
              </a:rPr>
            </a:br>
            <a:r>
              <a:rPr lang="fr-FR" sz="3600" dirty="0" smtClean="0">
                <a:ea typeface="+mj-ea"/>
                <a:cs typeface="+mj-cs"/>
              </a:rPr>
              <a:t>Vian.  </a:t>
            </a:r>
            <a:r>
              <a:rPr lang="es-ES" sz="3600" dirty="0" err="1" smtClean="0">
                <a:ea typeface="+mj-ea"/>
                <a:cs typeface="+mj-cs"/>
              </a:rPr>
              <a:t>Il</a:t>
            </a:r>
            <a:r>
              <a:rPr lang="es-ES" sz="3600" dirty="0" smtClean="0">
                <a:ea typeface="+mj-ea"/>
                <a:cs typeface="+mj-cs"/>
              </a:rPr>
              <a:t> </a:t>
            </a:r>
            <a:r>
              <a:rPr lang="es-ES" sz="3600" dirty="0" err="1" smtClean="0">
                <a:ea typeface="+mj-ea"/>
                <a:cs typeface="+mj-cs"/>
              </a:rPr>
              <a:t>écrivait</a:t>
            </a:r>
            <a:r>
              <a:rPr lang="es-ES" sz="3600" dirty="0" smtClean="0">
                <a:ea typeface="+mj-ea"/>
                <a:cs typeface="+mj-cs"/>
              </a:rPr>
              <a:t> </a:t>
            </a:r>
            <a:r>
              <a:rPr lang="fr-FR" sz="3600" dirty="0" smtClean="0">
                <a:ea typeface="+mj-ea"/>
                <a:cs typeface="+mj-cs"/>
              </a:rPr>
              <a:t>et </a:t>
            </a:r>
            <a:r>
              <a:rPr lang="fr-FR" sz="3600" dirty="0" err="1" smtClean="0">
                <a:ea typeface="+mj-ea"/>
                <a:cs typeface="+mj-cs"/>
              </a:rPr>
              <a:t>interprètait</a:t>
            </a:r>
            <a:r>
              <a:rPr lang="fr-FR" sz="3600" dirty="0" smtClean="0">
                <a:ea typeface="+mj-ea"/>
                <a:cs typeface="+mj-cs"/>
              </a:rPr>
              <a:t> des</a:t>
            </a:r>
            <a:br>
              <a:rPr lang="fr-FR" sz="3600" dirty="0" smtClean="0">
                <a:ea typeface="+mj-ea"/>
                <a:cs typeface="+mj-cs"/>
              </a:rPr>
            </a:br>
            <a:r>
              <a:rPr lang="fr-FR" sz="3600" dirty="0" smtClean="0">
                <a:ea typeface="+mj-ea"/>
                <a:cs typeface="+mj-cs"/>
              </a:rPr>
              <a:t> </a:t>
            </a:r>
            <a:r>
              <a:rPr lang="fr-FR" sz="3600" dirty="0">
                <a:ea typeface="+mj-ea"/>
                <a:cs typeface="+mj-cs"/>
              </a:rPr>
              <a:t>textes provocateurs, drôles, cyniques</a:t>
            </a:r>
            <a:r>
              <a:rPr lang="fr-FR" sz="3600" dirty="0" smtClean="0">
                <a:ea typeface="+mj-ea"/>
                <a:cs typeface="+mj-cs"/>
              </a:rPr>
              <a:t>,</a:t>
            </a:r>
            <a:br>
              <a:rPr lang="fr-FR" sz="3600" dirty="0" smtClean="0">
                <a:ea typeface="+mj-ea"/>
                <a:cs typeface="+mj-cs"/>
              </a:rPr>
            </a:br>
            <a:r>
              <a:rPr lang="fr-FR" sz="3600" dirty="0" smtClean="0">
                <a:ea typeface="+mj-ea"/>
                <a:cs typeface="+mj-cs"/>
              </a:rPr>
              <a:t> </a:t>
            </a:r>
            <a:r>
              <a:rPr lang="fr-FR" sz="3600" dirty="0">
                <a:ea typeface="+mj-ea"/>
                <a:cs typeface="+mj-cs"/>
              </a:rPr>
              <a:t>loin des vedettes du </a:t>
            </a:r>
            <a:r>
              <a:rPr lang="fr-FR" sz="3600" dirty="0" smtClean="0">
                <a:ea typeface="+mj-ea"/>
                <a:cs typeface="+mj-cs"/>
              </a:rPr>
              <a:t>moment</a:t>
            </a:r>
            <a:r>
              <a:rPr lang="es-ES_tradnl" sz="3600" dirty="0" smtClean="0">
                <a:ea typeface="+mj-ea"/>
                <a:cs typeface="+mj-cs"/>
              </a:rPr>
              <a:t>.</a:t>
            </a:r>
            <a:endParaRPr lang="es-ES" sz="3600" dirty="0">
              <a:ea typeface="+mj-ea"/>
              <a:cs typeface="+mj-cs"/>
            </a:endParaRPr>
          </a:p>
        </p:txBody>
      </p:sp>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188913"/>
            <a:ext cx="8820150" cy="6669087"/>
          </a:xfrm>
        </p:spPr>
        <p:txBody>
          <a:bodyPr>
            <a:normAutofit/>
          </a:bodyPr>
          <a:lstStyle/>
          <a:p>
            <a:pPr fontAlgn="auto">
              <a:spcAft>
                <a:spcPts val="0"/>
              </a:spcAft>
              <a:defRPr/>
            </a:pPr>
            <a:endParaRPr lang="es-ES" dirty="0">
              <a:ea typeface="+mj-ea"/>
              <a:cs typeface="+mj-cs"/>
            </a:endParaRPr>
          </a:p>
        </p:txBody>
      </p:sp>
      <p:pic>
        <p:nvPicPr>
          <p:cNvPr id="9217" name="Marcador de contenido 6" descr="3100012171_47070ac875.jpg"/>
          <p:cNvPicPr>
            <a:picLocks noGrp="1" noChangeAspect="1"/>
          </p:cNvPicPr>
          <p:nvPr>
            <p:ph idx="1"/>
          </p:nvPr>
        </p:nvPicPr>
        <p:blipFill>
          <a:blip r:embed="rId2">
            <a:extLst>
              <a:ext uri="{28A0092B-C50C-407E-A947-70E740481C1C}">
                <a14:useLocalDpi xmlns="" xmlns:a14="http://schemas.microsoft.com/office/drawing/2010/main" val="0"/>
              </a:ext>
            </a:extLst>
          </a:blip>
          <a:srcRect t="31415" b="31415"/>
          <a:stretch>
            <a:fillRect/>
          </a:stretch>
        </p:blipFill>
        <p:spPr>
          <a:xfrm>
            <a:off x="0" y="11405"/>
            <a:ext cx="9144000" cy="6858000"/>
          </a:xfrm>
        </p:spPr>
      </p:pic>
      <p:sp>
        <p:nvSpPr>
          <p:cNvPr id="3" name="Rectángulo 2"/>
          <p:cNvSpPr/>
          <p:nvPr/>
        </p:nvSpPr>
        <p:spPr>
          <a:xfrm>
            <a:off x="9125" y="18757"/>
            <a:ext cx="8712968" cy="800219"/>
          </a:xfrm>
          <a:prstGeom prst="rect">
            <a:avLst/>
          </a:prstGeom>
        </p:spPr>
        <p:txBody>
          <a:bodyPr wrap="square">
            <a:spAutoFit/>
          </a:bodyPr>
          <a:lstStyle/>
          <a:p>
            <a:r>
              <a:rPr lang="es-ES" sz="46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Helvetica"/>
                <a:cs typeface="Helvetica"/>
              </a:rPr>
              <a:t>4. </a:t>
            </a:r>
            <a:r>
              <a:rPr lang="es-ES" sz="4600" b="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Helvetica"/>
                <a:cs typeface="Helvetica"/>
              </a:rPr>
              <a:t>L´</a:t>
            </a:r>
            <a:r>
              <a:rPr lang="es-ES" sz="4600" b="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Helvetica"/>
                <a:cs typeface="Helvetica"/>
              </a:rPr>
              <a:t>Eurovision</a:t>
            </a:r>
            <a:endParaRPr lang="es-ES" sz="46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4" name="Rectángulo 3"/>
          <p:cNvSpPr/>
          <p:nvPr/>
        </p:nvSpPr>
        <p:spPr>
          <a:xfrm>
            <a:off x="4245107" y="6057781"/>
            <a:ext cx="4872222" cy="800219"/>
          </a:xfrm>
          <a:prstGeom prst="rect">
            <a:avLst/>
          </a:prstGeom>
        </p:spPr>
        <p:txBody>
          <a:bodyPr wrap="none">
            <a:spAutoFit/>
          </a:bodyPr>
          <a:lstStyle/>
          <a:p>
            <a:r>
              <a:rPr lang="es-ES" sz="4600" b="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Helvetica"/>
                <a:cs typeface="Helvetica"/>
              </a:rPr>
              <a:t>pour</a:t>
            </a:r>
            <a:r>
              <a:rPr lang="es-ES" sz="46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Helvetica"/>
                <a:cs typeface="Helvetica"/>
              </a:rPr>
              <a:t> France </a:t>
            </a:r>
            <a:r>
              <a:rPr lang="es-ES" sz="4600" b="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Helvetica"/>
                <a:cs typeface="Helvetica"/>
              </a:rPr>
              <a:t>Gall</a:t>
            </a:r>
            <a:endParaRPr lang="es-ES" sz="46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772816"/>
            <a:ext cx="8229600" cy="4704184"/>
          </a:xfrm>
        </p:spPr>
        <p:txBody>
          <a:bodyPr>
            <a:normAutofit/>
          </a:bodyPr>
          <a:lstStyle/>
          <a:p>
            <a:pPr marL="0" indent="0">
              <a:buNone/>
            </a:pPr>
            <a:r>
              <a:rPr lang="es-ES" sz="3000" dirty="0" err="1" smtClean="0">
                <a:solidFill>
                  <a:schemeClr val="tx2">
                    <a:lumMod val="50000"/>
                  </a:schemeClr>
                </a:solidFill>
                <a:latin typeface="Helvetica"/>
                <a:cs typeface="Helvetica"/>
              </a:rPr>
              <a:t>Il</a:t>
            </a:r>
            <a:r>
              <a:rPr lang="es-ES" sz="3000" dirty="0" smtClean="0">
                <a:solidFill>
                  <a:schemeClr val="tx2">
                    <a:lumMod val="50000"/>
                  </a:schemeClr>
                </a:solidFill>
                <a:latin typeface="Helvetica"/>
                <a:cs typeface="Helvetica"/>
              </a:rPr>
              <a:t> </a:t>
            </a:r>
            <a:r>
              <a:rPr lang="es-ES" sz="3000" dirty="0" err="1" smtClean="0">
                <a:solidFill>
                  <a:schemeClr val="tx2">
                    <a:lumMod val="50000"/>
                  </a:schemeClr>
                </a:solidFill>
                <a:latin typeface="Helvetica"/>
                <a:cs typeface="Helvetica"/>
              </a:rPr>
              <a:t>faisait</a:t>
            </a:r>
            <a:r>
              <a:rPr lang="es-ES" sz="3000" dirty="0" smtClean="0">
                <a:solidFill>
                  <a:schemeClr val="tx2">
                    <a:lumMod val="50000"/>
                  </a:schemeClr>
                </a:solidFill>
                <a:latin typeface="Helvetica"/>
                <a:cs typeface="Helvetica"/>
              </a:rPr>
              <a:t> </a:t>
            </a:r>
            <a:r>
              <a:rPr lang="es-ES" sz="3000" dirty="0" err="1">
                <a:solidFill>
                  <a:schemeClr val="tx2">
                    <a:lumMod val="50000"/>
                  </a:schemeClr>
                </a:solidFill>
                <a:latin typeface="Helvetica"/>
                <a:cs typeface="Helvetica"/>
              </a:rPr>
              <a:t>beaucoup</a:t>
            </a:r>
            <a:r>
              <a:rPr lang="es-ES" sz="3000" dirty="0">
                <a:solidFill>
                  <a:schemeClr val="tx2">
                    <a:lumMod val="50000"/>
                  </a:schemeClr>
                </a:solidFill>
                <a:latin typeface="Helvetica"/>
                <a:cs typeface="Helvetica"/>
              </a:rPr>
              <a:t> de </a:t>
            </a:r>
            <a:r>
              <a:rPr lang="es-ES" sz="3000" dirty="0" err="1">
                <a:solidFill>
                  <a:schemeClr val="tx2">
                    <a:lumMod val="50000"/>
                  </a:schemeClr>
                </a:solidFill>
                <a:latin typeface="Helvetica"/>
                <a:cs typeface="Helvetica"/>
              </a:rPr>
              <a:t>chansons</a:t>
            </a:r>
            <a:r>
              <a:rPr lang="es-ES" sz="3000" dirty="0">
                <a:solidFill>
                  <a:schemeClr val="tx2">
                    <a:lumMod val="50000"/>
                  </a:schemeClr>
                </a:solidFill>
                <a:latin typeface="Helvetica"/>
                <a:cs typeface="Helvetica"/>
              </a:rPr>
              <a:t> </a:t>
            </a:r>
            <a:r>
              <a:rPr lang="es-ES" sz="3000" dirty="0" err="1">
                <a:solidFill>
                  <a:schemeClr val="tx2">
                    <a:lumMod val="50000"/>
                  </a:schemeClr>
                </a:solidFill>
                <a:latin typeface="Helvetica"/>
                <a:cs typeface="Helvetica"/>
              </a:rPr>
              <a:t>pour</a:t>
            </a:r>
            <a:r>
              <a:rPr lang="es-ES" sz="3000" dirty="0">
                <a:solidFill>
                  <a:schemeClr val="tx2">
                    <a:lumMod val="50000"/>
                  </a:schemeClr>
                </a:solidFill>
                <a:latin typeface="Helvetica"/>
                <a:cs typeface="Helvetica"/>
              </a:rPr>
              <a:t> </a:t>
            </a:r>
            <a:r>
              <a:rPr lang="es-ES" sz="3000" dirty="0" smtClean="0">
                <a:solidFill>
                  <a:schemeClr val="tx2">
                    <a:lumMod val="50000"/>
                  </a:schemeClr>
                </a:solidFill>
                <a:latin typeface="Helvetica"/>
                <a:cs typeface="Helvetica"/>
              </a:rPr>
              <a:t>des </a:t>
            </a:r>
            <a:r>
              <a:rPr lang="es-ES" sz="3000" dirty="0" err="1" smtClean="0">
                <a:solidFill>
                  <a:schemeClr val="tx2">
                    <a:lumMod val="50000"/>
                  </a:schemeClr>
                </a:solidFill>
                <a:latin typeface="Helvetica"/>
                <a:cs typeface="Helvetica"/>
              </a:rPr>
              <a:t>chanteuses</a:t>
            </a:r>
            <a:r>
              <a:rPr lang="es-ES" sz="3000" dirty="0" smtClean="0">
                <a:solidFill>
                  <a:schemeClr val="tx2">
                    <a:lumMod val="50000"/>
                  </a:schemeClr>
                </a:solidFill>
                <a:latin typeface="Helvetica"/>
                <a:cs typeface="Helvetica"/>
              </a:rPr>
              <a:t> </a:t>
            </a:r>
            <a:r>
              <a:rPr lang="es-ES" sz="3000" dirty="0" err="1">
                <a:solidFill>
                  <a:schemeClr val="tx2">
                    <a:lumMod val="50000"/>
                  </a:schemeClr>
                </a:solidFill>
                <a:latin typeface="Helvetica"/>
                <a:cs typeface="Helvetica"/>
              </a:rPr>
              <a:t>très</a:t>
            </a:r>
            <a:r>
              <a:rPr lang="es-ES" sz="3000" dirty="0">
                <a:solidFill>
                  <a:schemeClr val="tx2">
                    <a:lumMod val="50000"/>
                  </a:schemeClr>
                </a:solidFill>
                <a:latin typeface="Helvetica"/>
                <a:cs typeface="Helvetica"/>
              </a:rPr>
              <a:t> importantes </a:t>
            </a:r>
            <a:r>
              <a:rPr lang="es-ES" sz="3000" dirty="0" err="1">
                <a:solidFill>
                  <a:schemeClr val="tx2">
                    <a:lumMod val="50000"/>
                  </a:schemeClr>
                </a:solidFill>
                <a:latin typeface="Helvetica"/>
                <a:cs typeface="Helvetica"/>
              </a:rPr>
              <a:t>comme</a:t>
            </a:r>
            <a:r>
              <a:rPr lang="es-ES" sz="3000" dirty="0">
                <a:solidFill>
                  <a:schemeClr val="tx2">
                    <a:lumMod val="50000"/>
                  </a:schemeClr>
                </a:solidFill>
                <a:latin typeface="Helvetica"/>
                <a:cs typeface="Helvetica"/>
              </a:rPr>
              <a:t> </a:t>
            </a:r>
            <a:r>
              <a:rPr lang="fr-FR" sz="3000" dirty="0">
                <a:solidFill>
                  <a:srgbClr val="FF6600"/>
                </a:solidFill>
                <a:latin typeface="Helvetica"/>
                <a:cs typeface="Helvetica"/>
              </a:rPr>
              <a:t>Françoise Hardy</a:t>
            </a:r>
            <a:r>
              <a:rPr lang="es-ES_tradnl" sz="3000" dirty="0">
                <a:solidFill>
                  <a:srgbClr val="FF6600"/>
                </a:solidFill>
                <a:latin typeface="Helvetica"/>
                <a:cs typeface="Helvetica"/>
              </a:rPr>
              <a:t>.</a:t>
            </a:r>
            <a:r>
              <a:rPr lang="es-ES" sz="3000" dirty="0">
                <a:solidFill>
                  <a:srgbClr val="FF6600"/>
                </a:solidFill>
                <a:latin typeface="Helvetica"/>
                <a:cs typeface="Helvetica"/>
              </a:rPr>
              <a:t/>
            </a:r>
            <a:br>
              <a:rPr lang="es-ES" sz="3000" dirty="0">
                <a:solidFill>
                  <a:srgbClr val="FF6600"/>
                </a:solidFill>
                <a:latin typeface="Helvetica"/>
                <a:cs typeface="Helvetica"/>
              </a:rPr>
            </a:br>
            <a:r>
              <a:rPr lang="fr-FR" sz="3000" dirty="0">
                <a:solidFill>
                  <a:srgbClr val="FF6600"/>
                </a:solidFill>
                <a:latin typeface="Helvetica"/>
                <a:cs typeface="Helvetica"/>
              </a:rPr>
              <a:t>1965, </a:t>
            </a:r>
            <a:r>
              <a:rPr lang="fr-FR" sz="3000" dirty="0" smtClean="0">
                <a:solidFill>
                  <a:srgbClr val="FF6600"/>
                </a:solidFill>
                <a:latin typeface="Helvetica"/>
                <a:cs typeface="Helvetica"/>
              </a:rPr>
              <a:t>S</a:t>
            </a:r>
            <a:r>
              <a:rPr lang="fr-FR" sz="3000" dirty="0">
                <a:solidFill>
                  <a:srgbClr val="FF6600"/>
                </a:solidFill>
                <a:latin typeface="Helvetica"/>
                <a:cs typeface="Helvetica"/>
              </a:rPr>
              <a:t>e</a:t>
            </a:r>
            <a:r>
              <a:rPr lang="fr-FR" sz="3000" dirty="0" smtClean="0">
                <a:solidFill>
                  <a:srgbClr val="FF6600"/>
                </a:solidFill>
                <a:latin typeface="Helvetica"/>
                <a:cs typeface="Helvetica"/>
              </a:rPr>
              <a:t>rge </a:t>
            </a:r>
            <a:r>
              <a:rPr lang="fr-FR" sz="3000" dirty="0">
                <a:solidFill>
                  <a:srgbClr val="FF6600"/>
                </a:solidFill>
                <a:latin typeface="Helvetica"/>
                <a:cs typeface="Helvetica"/>
              </a:rPr>
              <a:t>a gagné </a:t>
            </a:r>
            <a:r>
              <a:rPr lang="fr-FR" sz="3000" dirty="0">
                <a:solidFill>
                  <a:schemeClr val="tx2">
                    <a:lumMod val="50000"/>
                  </a:schemeClr>
                </a:solidFill>
                <a:latin typeface="Helvetica"/>
                <a:cs typeface="Helvetica"/>
              </a:rPr>
              <a:t>le </a:t>
            </a:r>
            <a:r>
              <a:rPr lang="fr-FR" sz="3000" dirty="0">
                <a:solidFill>
                  <a:srgbClr val="FF6600"/>
                </a:solidFill>
                <a:latin typeface="Helvetica"/>
                <a:cs typeface="Helvetica"/>
              </a:rPr>
              <a:t>Concours </a:t>
            </a:r>
            <a:r>
              <a:rPr lang="fr-FR" sz="3000" dirty="0" smtClean="0">
                <a:solidFill>
                  <a:srgbClr val="FF6600"/>
                </a:solidFill>
                <a:latin typeface="Helvetica"/>
                <a:cs typeface="Helvetica"/>
              </a:rPr>
              <a:t>d’eurovision </a:t>
            </a:r>
            <a:r>
              <a:rPr lang="fr-FR" sz="3000" dirty="0" smtClean="0">
                <a:solidFill>
                  <a:schemeClr val="tx2">
                    <a:lumMod val="50000"/>
                  </a:schemeClr>
                </a:solidFill>
                <a:latin typeface="Helvetica"/>
                <a:cs typeface="Helvetica"/>
              </a:rPr>
              <a:t>avec sa chanson </a:t>
            </a:r>
            <a:r>
              <a:rPr lang="fr-FR" sz="3000" i="1" dirty="0" smtClean="0">
                <a:solidFill>
                  <a:schemeClr val="tx2">
                    <a:lumMod val="50000"/>
                  </a:schemeClr>
                </a:solidFill>
                <a:latin typeface="Helvetica"/>
                <a:cs typeface="Helvetica"/>
              </a:rPr>
              <a:t>« Poupée </a:t>
            </a:r>
            <a:r>
              <a:rPr lang="fr-FR" sz="3000" i="1" dirty="0">
                <a:solidFill>
                  <a:schemeClr val="tx2">
                    <a:lumMod val="50000"/>
                  </a:schemeClr>
                </a:solidFill>
                <a:latin typeface="Helvetica"/>
                <a:cs typeface="Helvetica"/>
              </a:rPr>
              <a:t>de cire poupée de </a:t>
            </a:r>
            <a:r>
              <a:rPr lang="fr-FR" sz="3000" i="1" dirty="0" smtClean="0">
                <a:solidFill>
                  <a:schemeClr val="tx2">
                    <a:lumMod val="50000"/>
                  </a:schemeClr>
                </a:solidFill>
                <a:latin typeface="Helvetica"/>
                <a:cs typeface="Helvetica"/>
              </a:rPr>
              <a:t>son ». </a:t>
            </a:r>
            <a:r>
              <a:rPr lang="fr-FR" sz="3000" dirty="0">
                <a:solidFill>
                  <a:srgbClr val="FF6600"/>
                </a:solidFill>
                <a:latin typeface="Helvetica"/>
                <a:cs typeface="Helvetica"/>
              </a:rPr>
              <a:t>France Gall </a:t>
            </a:r>
            <a:r>
              <a:rPr lang="fr-FR" sz="3000" dirty="0">
                <a:solidFill>
                  <a:schemeClr val="tx2">
                    <a:lumMod val="50000"/>
                  </a:schemeClr>
                </a:solidFill>
                <a:latin typeface="Helvetica"/>
                <a:cs typeface="Helvetica"/>
              </a:rPr>
              <a:t>a</a:t>
            </a:r>
            <a:r>
              <a:rPr lang="es-ES_tradnl" sz="3000" dirty="0">
                <a:solidFill>
                  <a:schemeClr val="tx2">
                    <a:lumMod val="50000"/>
                  </a:schemeClr>
                </a:solidFill>
                <a:latin typeface="Helvetica"/>
                <a:cs typeface="Helvetica"/>
              </a:rPr>
              <a:t> </a:t>
            </a:r>
            <a:r>
              <a:rPr lang="es-ES_tradnl" sz="3000" dirty="0" err="1">
                <a:solidFill>
                  <a:schemeClr val="tx2">
                    <a:lumMod val="50000"/>
                  </a:schemeClr>
                </a:solidFill>
                <a:latin typeface="Helvetica"/>
                <a:cs typeface="Helvetica"/>
              </a:rPr>
              <a:t>interpréte</a:t>
            </a:r>
            <a:r>
              <a:rPr lang="es-ES_tradnl" sz="3000" dirty="0">
                <a:solidFill>
                  <a:schemeClr val="tx2">
                    <a:lumMod val="50000"/>
                  </a:schemeClr>
                </a:solidFill>
                <a:latin typeface="Helvetica"/>
                <a:cs typeface="Helvetica"/>
              </a:rPr>
              <a:t> </a:t>
            </a:r>
            <a:r>
              <a:rPr lang="es-ES_tradnl" sz="3000" dirty="0" err="1">
                <a:solidFill>
                  <a:schemeClr val="tx2">
                    <a:lumMod val="50000"/>
                  </a:schemeClr>
                </a:solidFill>
                <a:latin typeface="Helvetica"/>
                <a:cs typeface="Helvetica"/>
              </a:rPr>
              <a:t>cette</a:t>
            </a:r>
            <a:r>
              <a:rPr lang="es-ES_tradnl" sz="3000" dirty="0">
                <a:solidFill>
                  <a:schemeClr val="tx2">
                    <a:lumMod val="50000"/>
                  </a:schemeClr>
                </a:solidFill>
                <a:latin typeface="Helvetica"/>
                <a:cs typeface="Helvetica"/>
              </a:rPr>
              <a:t> </a:t>
            </a:r>
            <a:r>
              <a:rPr lang="es-ES_tradnl" sz="3000" dirty="0" err="1">
                <a:solidFill>
                  <a:schemeClr val="tx2">
                    <a:lumMod val="50000"/>
                  </a:schemeClr>
                </a:solidFill>
                <a:latin typeface="Helvetica"/>
                <a:cs typeface="Helvetica"/>
              </a:rPr>
              <a:t>chanson</a:t>
            </a:r>
            <a:r>
              <a:rPr lang="es-ES_tradnl" sz="3000" dirty="0">
                <a:solidFill>
                  <a:schemeClr val="tx2">
                    <a:lumMod val="50000"/>
                  </a:schemeClr>
                </a:solidFill>
                <a:latin typeface="Helvetica"/>
                <a:cs typeface="Helvetica"/>
              </a:rPr>
              <a:t> </a:t>
            </a:r>
            <a:r>
              <a:rPr lang="es-ES_tradnl" sz="3000" dirty="0" err="1" smtClean="0">
                <a:solidFill>
                  <a:schemeClr val="tx2">
                    <a:lumMod val="50000"/>
                  </a:schemeClr>
                </a:solidFill>
                <a:latin typeface="Helvetica"/>
                <a:cs typeface="Helvetica"/>
              </a:rPr>
              <a:t>avec</a:t>
            </a:r>
            <a:r>
              <a:rPr lang="es-ES_tradnl" sz="3000" dirty="0" smtClean="0">
                <a:solidFill>
                  <a:schemeClr val="tx2">
                    <a:lumMod val="50000"/>
                  </a:schemeClr>
                </a:solidFill>
                <a:latin typeface="Helvetica"/>
                <a:cs typeface="Helvetica"/>
              </a:rPr>
              <a:t> 16 </a:t>
            </a:r>
            <a:r>
              <a:rPr lang="es-ES_tradnl" sz="3000" dirty="0" err="1" smtClean="0">
                <a:solidFill>
                  <a:schemeClr val="tx2">
                    <a:lumMod val="50000"/>
                  </a:schemeClr>
                </a:solidFill>
                <a:latin typeface="Helvetica"/>
                <a:cs typeface="Helvetica"/>
              </a:rPr>
              <a:t>ans</a:t>
            </a:r>
            <a:r>
              <a:rPr lang="es-ES_tradnl" sz="3000" dirty="0" smtClean="0">
                <a:solidFill>
                  <a:schemeClr val="tx2">
                    <a:lumMod val="50000"/>
                  </a:schemeClr>
                </a:solidFill>
                <a:latin typeface="Helvetica"/>
                <a:cs typeface="Helvetica"/>
              </a:rPr>
              <a:t>. </a:t>
            </a:r>
            <a:r>
              <a:rPr lang="es-ES_tradnl" sz="3000" dirty="0">
                <a:solidFill>
                  <a:schemeClr val="tx2">
                    <a:lumMod val="50000"/>
                  </a:schemeClr>
                </a:solidFill>
                <a:latin typeface="Helvetica"/>
                <a:cs typeface="Helvetica"/>
              </a:rPr>
              <a:t/>
            </a:r>
            <a:br>
              <a:rPr lang="es-ES_tradnl" sz="3000" dirty="0">
                <a:solidFill>
                  <a:schemeClr val="tx2">
                    <a:lumMod val="50000"/>
                  </a:schemeClr>
                </a:solidFill>
                <a:latin typeface="Helvetica"/>
                <a:cs typeface="Helvetica"/>
              </a:rPr>
            </a:br>
            <a:r>
              <a:rPr lang="es-ES_tradnl" sz="3000" dirty="0" smtClean="0">
                <a:solidFill>
                  <a:schemeClr val="tx2">
                    <a:lumMod val="50000"/>
                  </a:schemeClr>
                </a:solidFill>
                <a:latin typeface="Helvetica"/>
                <a:cs typeface="Helvetica"/>
              </a:rPr>
              <a:t>Un </a:t>
            </a:r>
            <a:r>
              <a:rPr lang="es-ES_tradnl" sz="3000" dirty="0" err="1">
                <a:solidFill>
                  <a:schemeClr val="tx2">
                    <a:lumMod val="50000"/>
                  </a:schemeClr>
                </a:solidFill>
                <a:latin typeface="Helvetica"/>
                <a:cs typeface="Helvetica"/>
              </a:rPr>
              <a:t>a</a:t>
            </a:r>
            <a:r>
              <a:rPr lang="es-ES_tradnl" sz="3000" dirty="0" err="1" smtClean="0">
                <a:solidFill>
                  <a:schemeClr val="tx2">
                    <a:lumMod val="50000"/>
                  </a:schemeClr>
                </a:solidFill>
                <a:latin typeface="Helvetica"/>
                <a:cs typeface="Helvetica"/>
              </a:rPr>
              <a:t>utre</a:t>
            </a:r>
            <a:r>
              <a:rPr lang="es-ES_tradnl" sz="3000" dirty="0" smtClean="0">
                <a:solidFill>
                  <a:schemeClr val="tx2">
                    <a:lumMod val="50000"/>
                  </a:schemeClr>
                </a:solidFill>
                <a:latin typeface="Helvetica"/>
                <a:cs typeface="Helvetica"/>
              </a:rPr>
              <a:t> </a:t>
            </a:r>
            <a:r>
              <a:rPr lang="es-ES_tradnl" sz="3000" dirty="0" err="1">
                <a:solidFill>
                  <a:schemeClr val="tx2">
                    <a:lumMod val="50000"/>
                  </a:schemeClr>
                </a:solidFill>
                <a:latin typeface="Helvetica"/>
                <a:cs typeface="Helvetica"/>
              </a:rPr>
              <a:t>succés</a:t>
            </a:r>
            <a:r>
              <a:rPr lang="es-ES_tradnl" sz="3000" dirty="0">
                <a:solidFill>
                  <a:schemeClr val="tx2">
                    <a:lumMod val="50000"/>
                  </a:schemeClr>
                </a:solidFill>
                <a:latin typeface="Helvetica"/>
                <a:cs typeface="Helvetica"/>
              </a:rPr>
              <a:t> </a:t>
            </a:r>
            <a:r>
              <a:rPr lang="es-ES_tradnl" sz="3000" dirty="0" err="1" smtClean="0">
                <a:solidFill>
                  <a:schemeClr val="tx2">
                    <a:lumMod val="50000"/>
                  </a:schemeClr>
                </a:solidFill>
                <a:latin typeface="Helvetica"/>
                <a:cs typeface="Helvetica"/>
              </a:rPr>
              <a:t>étaient</a:t>
            </a:r>
            <a:r>
              <a:rPr lang="es-ES_tradnl" sz="3000" dirty="0" smtClean="0">
                <a:solidFill>
                  <a:schemeClr val="tx2">
                    <a:lumMod val="50000"/>
                  </a:schemeClr>
                </a:solidFill>
                <a:latin typeface="Helvetica"/>
                <a:cs typeface="Helvetica"/>
              </a:rPr>
              <a:t>: </a:t>
            </a:r>
            <a:r>
              <a:rPr lang="es-ES_tradnl" sz="3000" i="1" dirty="0" smtClean="0">
                <a:solidFill>
                  <a:schemeClr val="tx2">
                    <a:lumMod val="50000"/>
                  </a:schemeClr>
                </a:solidFill>
                <a:latin typeface="Helvetica"/>
                <a:cs typeface="Helvetica"/>
              </a:rPr>
              <a:t>“</a:t>
            </a:r>
            <a:r>
              <a:rPr lang="fr-FR" sz="3000" i="1" dirty="0" smtClean="0">
                <a:solidFill>
                  <a:schemeClr val="tx2">
                    <a:lumMod val="50000"/>
                  </a:schemeClr>
                </a:solidFill>
                <a:latin typeface="Helvetica"/>
                <a:cs typeface="Helvetica"/>
              </a:rPr>
              <a:t>N'écoute </a:t>
            </a:r>
            <a:r>
              <a:rPr lang="fr-FR" sz="3000" i="1" dirty="0">
                <a:solidFill>
                  <a:schemeClr val="tx2">
                    <a:lumMod val="50000"/>
                  </a:schemeClr>
                </a:solidFill>
                <a:latin typeface="Helvetica"/>
                <a:cs typeface="Helvetica"/>
              </a:rPr>
              <a:t>pas les </a:t>
            </a:r>
            <a:r>
              <a:rPr lang="fr-FR" sz="3000" i="1" dirty="0" smtClean="0">
                <a:solidFill>
                  <a:schemeClr val="tx2">
                    <a:lumMod val="50000"/>
                  </a:schemeClr>
                </a:solidFill>
                <a:latin typeface="Helvetica"/>
                <a:cs typeface="Helvetica"/>
              </a:rPr>
              <a:t>idoles », « Laisse </a:t>
            </a:r>
            <a:r>
              <a:rPr lang="fr-FR" sz="3000" i="1" dirty="0">
                <a:solidFill>
                  <a:schemeClr val="tx2">
                    <a:lumMod val="50000"/>
                  </a:schemeClr>
                </a:solidFill>
                <a:latin typeface="Helvetica"/>
                <a:cs typeface="Helvetica"/>
              </a:rPr>
              <a:t>tomber les </a:t>
            </a:r>
            <a:r>
              <a:rPr lang="fr-FR" sz="3000" i="1" dirty="0" smtClean="0">
                <a:solidFill>
                  <a:schemeClr val="tx2">
                    <a:lumMod val="50000"/>
                  </a:schemeClr>
                </a:solidFill>
                <a:latin typeface="Helvetica"/>
                <a:cs typeface="Helvetica"/>
              </a:rPr>
              <a:t>filles ».</a:t>
            </a:r>
            <a:r>
              <a:rPr lang="es-ES_tradnl" sz="3000" i="1" dirty="0" smtClean="0">
                <a:solidFill>
                  <a:schemeClr val="tx2">
                    <a:lumMod val="50000"/>
                  </a:schemeClr>
                </a:solidFill>
                <a:latin typeface="Helvetica"/>
                <a:cs typeface="Helvetica"/>
              </a:rPr>
              <a:t> </a:t>
            </a:r>
            <a:r>
              <a:rPr lang="es-ES" sz="3000" dirty="0">
                <a:solidFill>
                  <a:schemeClr val="tx2">
                    <a:lumMod val="50000"/>
                  </a:schemeClr>
                </a:solidFill>
              </a:rPr>
              <a:t/>
            </a:r>
            <a:br>
              <a:rPr lang="es-ES" sz="3000" dirty="0">
                <a:solidFill>
                  <a:schemeClr val="tx2">
                    <a:lumMod val="50000"/>
                  </a:schemeClr>
                </a:solidFill>
              </a:rPr>
            </a:br>
            <a:endParaRPr lang="es-ES" sz="3000" dirty="0">
              <a:solidFill>
                <a:schemeClr val="tx2">
                  <a:lumMod val="50000"/>
                </a:schemeClr>
              </a:solidFill>
            </a:endParaRPr>
          </a:p>
        </p:txBody>
      </p:sp>
      <p:pic>
        <p:nvPicPr>
          <p:cNvPr id="5" name="Imagen 4"/>
          <p:cNvPicPr>
            <a:picLocks noChangeAspect="1"/>
          </p:cNvPicPr>
          <p:nvPr/>
        </p:nvPicPr>
        <p:blipFill>
          <a:blip r:embed="rId2"/>
          <a:stretch>
            <a:fillRect/>
          </a:stretch>
        </p:blipFill>
        <p:spPr>
          <a:xfrm>
            <a:off x="0" y="-35589"/>
            <a:ext cx="9144000" cy="6858000"/>
          </a:xfrm>
          <a:prstGeom prst="rect">
            <a:avLst/>
          </a:prstGeom>
        </p:spPr>
      </p:pic>
    </p:spTree>
    <p:extLst>
      <p:ext uri="{BB962C8B-B14F-4D97-AF65-F5344CB8AC3E}">
        <p14:creationId xmlns="" xmlns:p14="http://schemas.microsoft.com/office/powerpoint/2010/main" val="144519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6500826" y="4808984"/>
            <a:ext cx="2643175" cy="2049016"/>
          </a:xfrm>
          <a:prstGeom prst="rect">
            <a:avLst/>
          </a:prstGeom>
        </p:spPr>
      </p:pic>
      <p:sp>
        <p:nvSpPr>
          <p:cNvPr id="2" name="Título 1"/>
          <p:cNvSpPr>
            <a:spLocks noGrp="1"/>
          </p:cNvSpPr>
          <p:nvPr>
            <p:ph type="title"/>
          </p:nvPr>
        </p:nvSpPr>
        <p:spPr>
          <a:xfrm>
            <a:off x="0" y="1643050"/>
            <a:ext cx="9144000" cy="4643470"/>
          </a:xfrm>
        </p:spPr>
        <p:txBody>
          <a:bodyPr>
            <a:normAutofit fontScale="90000"/>
          </a:bodyPr>
          <a:lstStyle/>
          <a:p>
            <a:pPr fontAlgn="auto">
              <a:spcAft>
                <a:spcPts val="0"/>
              </a:spcAft>
              <a:defRPr/>
            </a:pPr>
            <a:r>
              <a:rPr lang="fr-FR" sz="4400" dirty="0" smtClean="0">
                <a:solidFill>
                  <a:schemeClr val="tx2">
                    <a:lumMod val="50000"/>
                  </a:schemeClr>
                </a:solidFill>
                <a:latin typeface="Helvetica"/>
                <a:ea typeface="+mj-ea"/>
                <a:cs typeface="Helvetica"/>
              </a:rPr>
              <a:t/>
            </a:r>
            <a:br>
              <a:rPr lang="fr-FR" sz="4400" dirty="0" smtClean="0">
                <a:solidFill>
                  <a:schemeClr val="tx2">
                    <a:lumMod val="50000"/>
                  </a:schemeClr>
                </a:solidFill>
                <a:latin typeface="Helvetica"/>
                <a:ea typeface="+mj-ea"/>
                <a:cs typeface="Helvetica"/>
              </a:rPr>
            </a:br>
            <a:r>
              <a:rPr lang="fr-FR" sz="4400" dirty="0" smtClean="0">
                <a:solidFill>
                  <a:schemeClr val="tx2">
                    <a:lumMod val="50000"/>
                  </a:schemeClr>
                </a:solidFill>
                <a:latin typeface="Helvetica"/>
                <a:ea typeface="+mj-ea"/>
                <a:cs typeface="Helvetica"/>
              </a:rPr>
              <a:t>	</a:t>
            </a:r>
            <a:r>
              <a:rPr lang="fr-FR" sz="3600" dirty="0" smtClean="0">
                <a:solidFill>
                  <a:schemeClr val="tx2">
                    <a:lumMod val="50000"/>
                  </a:schemeClr>
                </a:solidFill>
                <a:latin typeface="Helvetica"/>
                <a:ea typeface="+mj-ea"/>
                <a:cs typeface="Helvetica"/>
              </a:rPr>
              <a:t>Fin 1967, il vivait une passion, qui ne dure que quelques mois, avec </a:t>
            </a:r>
            <a:r>
              <a:rPr lang="fr-FR" sz="3600" dirty="0" smtClean="0">
                <a:solidFill>
                  <a:srgbClr val="FF6600"/>
                </a:solidFill>
                <a:latin typeface="Helvetica"/>
                <a:ea typeface="+mj-ea"/>
                <a:cs typeface="Helvetica"/>
              </a:rPr>
              <a:t>Brigitte Bardot.</a:t>
            </a:r>
            <a:r>
              <a:rPr lang="es-ES_tradnl" sz="3600" dirty="0" smtClean="0">
                <a:solidFill>
                  <a:srgbClr val="FF6600"/>
                </a:solidFill>
                <a:latin typeface="Helvetica"/>
                <a:ea typeface="+mj-ea"/>
                <a:cs typeface="Helvetica"/>
              </a:rPr>
              <a:t/>
            </a:r>
            <a:br>
              <a:rPr lang="es-ES_tradnl" sz="3600" dirty="0" smtClean="0">
                <a:solidFill>
                  <a:srgbClr val="FF6600"/>
                </a:solidFill>
                <a:latin typeface="Helvetica"/>
                <a:ea typeface="+mj-ea"/>
                <a:cs typeface="Helvetica"/>
              </a:rPr>
            </a:br>
            <a:r>
              <a:rPr lang="fr-FR" sz="3600" dirty="0" smtClean="0">
                <a:solidFill>
                  <a:schemeClr val="tx2">
                    <a:lumMod val="50000"/>
                  </a:schemeClr>
                </a:solidFill>
                <a:latin typeface="Helvetica"/>
                <a:ea typeface="+mj-ea"/>
                <a:cs typeface="Helvetica"/>
              </a:rPr>
              <a:t>En 1968, il a rencontré l'actrice britannique </a:t>
            </a:r>
            <a:r>
              <a:rPr lang="fr-FR" sz="3600" dirty="0" smtClean="0">
                <a:solidFill>
                  <a:srgbClr val="FF6600"/>
                </a:solidFill>
                <a:latin typeface="Helvetica"/>
                <a:ea typeface="+mj-ea"/>
                <a:cs typeface="Helvetica"/>
              </a:rPr>
              <a:t>Jane Birkin</a:t>
            </a:r>
            <a:r>
              <a:rPr lang="fr-FR" sz="3600" dirty="0" smtClean="0">
                <a:solidFill>
                  <a:schemeClr val="tx2">
                    <a:lumMod val="50000"/>
                  </a:schemeClr>
                </a:solidFill>
                <a:latin typeface="Helvetica"/>
                <a:ea typeface="+mj-ea"/>
                <a:cs typeface="Helvetica"/>
              </a:rPr>
              <a:t>.</a:t>
            </a:r>
            <a:r>
              <a:rPr lang="fr-FR" sz="3600" baseline="30000" dirty="0" smtClean="0">
                <a:solidFill>
                  <a:schemeClr val="tx2">
                    <a:lumMod val="50000"/>
                  </a:schemeClr>
                </a:solidFill>
                <a:latin typeface="Helvetica"/>
                <a:ea typeface="+mj-ea"/>
                <a:cs typeface="Helvetica"/>
              </a:rPr>
              <a:t> </a:t>
            </a:r>
            <a:r>
              <a:rPr lang="fr-FR" sz="3600" dirty="0" smtClean="0">
                <a:solidFill>
                  <a:srgbClr val="FF6600"/>
                </a:solidFill>
                <a:latin typeface="Helvetica"/>
                <a:ea typeface="+mj-ea"/>
                <a:cs typeface="Helvetica"/>
              </a:rPr>
              <a:t>Charlotte Gainsbourg</a:t>
            </a:r>
            <a:r>
              <a:rPr lang="fr-FR" sz="3600" baseline="30000" dirty="0" smtClean="0">
                <a:solidFill>
                  <a:srgbClr val="FF6600"/>
                </a:solidFill>
                <a:latin typeface="Helvetica"/>
                <a:ea typeface="+mj-ea"/>
                <a:cs typeface="Helvetica"/>
              </a:rPr>
              <a:t> </a:t>
            </a:r>
            <a:r>
              <a:rPr lang="fr-FR" sz="3600" dirty="0" smtClean="0">
                <a:solidFill>
                  <a:schemeClr val="tx2">
                    <a:lumMod val="50000"/>
                  </a:schemeClr>
                </a:solidFill>
                <a:latin typeface="Helvetica"/>
                <a:ea typeface="+mj-ea"/>
                <a:cs typeface="Helvetica"/>
              </a:rPr>
              <a:t>naît le 21 juillet 1971 à Londres. Ils se séparent en septembre 1980.</a:t>
            </a:r>
            <a:r>
              <a:rPr lang="es-ES_tradnl" sz="3600" dirty="0" smtClean="0">
                <a:solidFill>
                  <a:schemeClr val="tx2">
                    <a:lumMod val="50000"/>
                  </a:schemeClr>
                </a:solidFill>
                <a:latin typeface="Helvetica"/>
                <a:ea typeface="+mj-ea"/>
                <a:cs typeface="Helvetica"/>
              </a:rPr>
              <a:t/>
            </a:r>
            <a:br>
              <a:rPr lang="es-ES_tradnl" sz="3600" dirty="0" smtClean="0">
                <a:solidFill>
                  <a:schemeClr val="tx2">
                    <a:lumMod val="50000"/>
                  </a:schemeClr>
                </a:solidFill>
                <a:latin typeface="Helvetica"/>
                <a:ea typeface="+mj-ea"/>
                <a:cs typeface="Helvetica"/>
              </a:rPr>
            </a:br>
            <a:r>
              <a:rPr lang="fr-FR" sz="3600" dirty="0" smtClean="0">
                <a:solidFill>
                  <a:schemeClr val="tx2">
                    <a:lumMod val="50000"/>
                  </a:schemeClr>
                </a:solidFill>
                <a:latin typeface="Helvetica"/>
                <a:ea typeface="+mj-ea"/>
                <a:cs typeface="Helvetica"/>
              </a:rPr>
              <a:t>A partir de 1981, il vit avec une jeune mannequin, Bambou.</a:t>
            </a:r>
            <a:r>
              <a:rPr lang="es-ES_tradnl" sz="3600" dirty="0" smtClean="0">
                <a:solidFill>
                  <a:schemeClr val="tx2">
                    <a:lumMod val="50000"/>
                  </a:schemeClr>
                </a:solidFill>
                <a:latin typeface="Helvetica"/>
                <a:ea typeface="+mj-ea"/>
                <a:cs typeface="Helvetica"/>
              </a:rPr>
              <a:t/>
            </a:r>
            <a:br>
              <a:rPr lang="es-ES_tradnl" sz="3600" dirty="0" smtClean="0">
                <a:solidFill>
                  <a:schemeClr val="tx2">
                    <a:lumMod val="50000"/>
                  </a:schemeClr>
                </a:solidFill>
                <a:latin typeface="Helvetica"/>
                <a:ea typeface="+mj-ea"/>
                <a:cs typeface="Helvetica"/>
              </a:rPr>
            </a:br>
            <a:r>
              <a:rPr lang="fr-FR" sz="3600" dirty="0" smtClean="0">
                <a:solidFill>
                  <a:schemeClr val="tx2">
                    <a:lumMod val="50000"/>
                  </a:schemeClr>
                </a:solidFill>
                <a:latin typeface="Helvetica"/>
                <a:ea typeface="+mj-ea"/>
                <a:cs typeface="Helvetica"/>
              </a:rPr>
              <a:t>En 1985, il a rencontré la dernière femme. </a:t>
            </a:r>
            <a:br>
              <a:rPr lang="fr-FR" sz="3600" dirty="0" smtClean="0">
                <a:solidFill>
                  <a:schemeClr val="tx2">
                    <a:lumMod val="50000"/>
                  </a:schemeClr>
                </a:solidFill>
                <a:latin typeface="Helvetica"/>
                <a:ea typeface="+mj-ea"/>
                <a:cs typeface="Helvetica"/>
              </a:rPr>
            </a:br>
            <a:r>
              <a:rPr lang="fr-FR" sz="3600" dirty="0" smtClean="0">
                <a:solidFill>
                  <a:schemeClr val="tx2">
                    <a:lumMod val="50000"/>
                  </a:schemeClr>
                </a:solidFill>
                <a:latin typeface="Helvetica"/>
                <a:ea typeface="+mj-ea"/>
                <a:cs typeface="Helvetica"/>
              </a:rPr>
              <a:t>Elle s´appelle </a:t>
            </a:r>
            <a:r>
              <a:rPr lang="fr-FR" sz="3600" dirty="0" smtClean="0">
                <a:solidFill>
                  <a:srgbClr val="FF6600"/>
                </a:solidFill>
                <a:latin typeface="Helvetica"/>
                <a:ea typeface="+mj-ea"/>
                <a:cs typeface="Helvetica"/>
              </a:rPr>
              <a:t>Constance Meyer</a:t>
            </a:r>
            <a:r>
              <a:rPr lang="fr-FR" sz="3600" dirty="0" smtClean="0">
                <a:solidFill>
                  <a:schemeClr val="tx2">
                    <a:lumMod val="50000"/>
                  </a:schemeClr>
                </a:solidFill>
                <a:latin typeface="Helvetica"/>
                <a:ea typeface="+mj-ea"/>
                <a:cs typeface="Helvetica"/>
              </a:rPr>
              <a:t>.</a:t>
            </a:r>
            <a:r>
              <a:rPr lang="es-ES_tradnl" sz="3600" dirty="0" smtClean="0">
                <a:solidFill>
                  <a:schemeClr val="tx2">
                    <a:lumMod val="50000"/>
                  </a:schemeClr>
                </a:solidFill>
                <a:latin typeface="Helvetica"/>
                <a:ea typeface="+mj-ea"/>
                <a:cs typeface="Helvetica"/>
              </a:rPr>
              <a:t> </a:t>
            </a:r>
            <a:r>
              <a:rPr lang="fr-FR" sz="3600" dirty="0" smtClean="0">
                <a:solidFill>
                  <a:schemeClr val="tx2">
                    <a:lumMod val="50000"/>
                  </a:schemeClr>
                </a:solidFill>
                <a:latin typeface="Helvetica"/>
                <a:ea typeface="+mj-ea"/>
                <a:cs typeface="Helvetica"/>
              </a:rPr>
              <a:t>  </a:t>
            </a:r>
            <a:r>
              <a:rPr lang="es-ES" sz="4400" dirty="0" smtClean="0">
                <a:solidFill>
                  <a:schemeClr val="tx2">
                    <a:lumMod val="50000"/>
                  </a:schemeClr>
                </a:solidFill>
                <a:latin typeface="Helvetica"/>
                <a:ea typeface="+mj-ea"/>
                <a:cs typeface="Helvetica"/>
              </a:rPr>
              <a:t/>
            </a:r>
            <a:br>
              <a:rPr lang="es-ES" sz="4400" dirty="0" smtClean="0">
                <a:solidFill>
                  <a:schemeClr val="tx2">
                    <a:lumMod val="50000"/>
                  </a:schemeClr>
                </a:solidFill>
                <a:latin typeface="Helvetica"/>
                <a:ea typeface="+mj-ea"/>
                <a:cs typeface="Helvetica"/>
              </a:rPr>
            </a:br>
            <a:endParaRPr lang="es-ES" dirty="0">
              <a:solidFill>
                <a:schemeClr val="tx2">
                  <a:lumMod val="50000"/>
                </a:schemeClr>
              </a:solidFill>
              <a:ea typeface="+mj-ea"/>
            </a:endParaRPr>
          </a:p>
        </p:txBody>
      </p:sp>
      <p:sp>
        <p:nvSpPr>
          <p:cNvPr id="3" name="Rectángulo 2"/>
          <p:cNvSpPr/>
          <p:nvPr/>
        </p:nvSpPr>
        <p:spPr>
          <a:xfrm>
            <a:off x="0" y="764704"/>
            <a:ext cx="9036496" cy="1169551"/>
          </a:xfrm>
          <a:prstGeom prst="rect">
            <a:avLst/>
          </a:prstGeom>
        </p:spPr>
        <p:txBody>
          <a:bodyPr wrap="square">
            <a:spAutoFit/>
          </a:bodyPr>
          <a:lstStyle/>
          <a:p>
            <a:pPr algn="ctr"/>
            <a:r>
              <a:rPr lang="es-ES" sz="3500" b="1" dirty="0" smtClean="0">
                <a:ln w="1905"/>
                <a:solidFill>
                  <a:srgbClr val="FF6600"/>
                </a:solidFill>
                <a:effectLst>
                  <a:innerShdw blurRad="69850" dist="43180" dir="5400000">
                    <a:srgbClr val="000000">
                      <a:alpha val="65000"/>
                    </a:srgbClr>
                  </a:innerShdw>
                </a:effectLst>
                <a:latin typeface="Helvetica"/>
                <a:cs typeface="Helvetica"/>
              </a:rPr>
              <a:t>5</a:t>
            </a:r>
            <a:r>
              <a:rPr lang="es-ES" sz="35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cs typeface="Helvetica"/>
              </a:rPr>
              <a:t>.Les Muses et les </a:t>
            </a:r>
            <a:r>
              <a:rPr lang="es-ES" sz="35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cs typeface="Helvetica"/>
              </a:rPr>
              <a:t>nouvelles</a:t>
            </a:r>
            <a:r>
              <a:rPr lang="es-ES" sz="35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cs typeface="Helvetica"/>
              </a:rPr>
              <a:t> </a:t>
            </a:r>
            <a:r>
              <a:rPr lang="es-ES" sz="35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cs typeface="Helvetica"/>
              </a:rPr>
              <a:t>passions</a:t>
            </a:r>
            <a:r>
              <a:rPr lang="es-ES" sz="35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cs typeface="Helvetica"/>
              </a:rPr>
              <a:t> </a:t>
            </a:r>
            <a:r>
              <a:rPr lang="es-ES" sz="35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cs typeface="Helvetica"/>
              </a:rPr>
              <a:t>amoureuses</a:t>
            </a:r>
            <a:r>
              <a:rPr lang="es-ES" sz="35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cs typeface="Helvetica"/>
              </a:rPr>
              <a:t>.</a:t>
            </a:r>
            <a:r>
              <a:rPr lang="fr-FR" sz="35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Helvetica"/>
                <a:cs typeface="Helvetica"/>
              </a:rPr>
              <a:t> </a:t>
            </a:r>
            <a:endParaRPr lang="es-ES" sz="35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dad">
  <a:themeElements>
    <a:clrScheme name="Claridad">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dad">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Claridad.thmx</Template>
  <TotalTime>1358</TotalTime>
  <Words>63</Words>
  <Application>Microsoft Office PowerPoint</Application>
  <PresentationFormat>Presentación en pantalla (4:3)</PresentationFormat>
  <Paragraphs>13</Paragraphs>
  <Slides>10</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10</vt:i4>
      </vt:variant>
    </vt:vector>
  </HeadingPairs>
  <TitlesOfParts>
    <vt:vector size="12" baseType="lpstr">
      <vt:lpstr>Claridad</vt:lpstr>
      <vt:lpstr>Gráfico</vt:lpstr>
      <vt:lpstr>Diapositiva 1</vt:lpstr>
      <vt:lpstr>1.Qui était Serge Gainsbourg? 2.Enfance et jeunes.           3.Une rencontre avec Boris Vian. 4.L´Eurovision pour France Gall. 5.Les muses et les nouvelles passions amoureuses. 6.Hommage pour les 20 ans de sa mort.             </vt:lpstr>
      <vt:lpstr>    1. Qui est Serge Gainsbourg?   Il était ecléctique: un compositeur-interprète, metteur en scène, écrivain, acteur et cinéaste français. Lucien Ginzburg est né le 2 avril 1928 à Paris et il est mort le 2 mars  1991 dans la meme ville.  </vt:lpstr>
      <vt:lpstr>     Fils d´immigrants russes juifs, Joseph (pianiste) et Olga (chanteuse).  Pendant la II G.M la situation étaient très difficile parce que les allemands étaient en rechercher les juifs.    </vt:lpstr>
      <vt:lpstr> Il s’est inscrit aux Beaux-Arts, mais il n’ai pas pu entrer parce que Il ne savait pas des mathématiques.   1947, Il s’est marié avec  Élisabeth Levitsky, fille d'aristocrates  russes. Elle a lui présenté les surrealistes (Ils ont divorcé 3 ans plus tard). </vt:lpstr>
      <vt:lpstr>3. Une rencontre avec Boris Vian.   Jusqu'à l'âge de trente ans, Serge Gainsbourg vivait de petits boulots. Il était professeur de dessin, de chant, surveillant… Mais son activité principale était la peinture. Il aurait aimé être un génie de la peinture comme Francis Bacon. Il a eu une révélation en voyant Boris  Vian.  Il écrivait et interprètait des  textes provocateurs, drôles, cyniques,  loin des vedettes du moment.</vt:lpstr>
      <vt:lpstr>Diapositiva 7</vt:lpstr>
      <vt:lpstr>Diapositiva 8</vt:lpstr>
      <vt:lpstr>  Fin 1967, il vivait une passion, qui ne dure que quelques mois, avec Brigitte Bardot. En 1968, il a rencontré l'actrice britannique Jane Birkin. Charlotte Gainsbourg naît le 21 juillet 1971 à Londres. Ils se séparent en septembre 1980. A partir de 1981, il vit avec une jeune mannequin, Bambou. En 1985, il a rencontré la dernière femme.  Elle s´appelle Constance Meyer.    </vt:lpstr>
      <vt:lpstr>6.Hommage pour les 20 ans de sa mort.  Maintenant   20 ans sans Gainsbourg existe des CD, des livres et un film en commémorant de sa memoire. </vt:lpstr>
    </vt:vector>
  </TitlesOfParts>
  <Company>Ninguna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TRABAJO DE FRANCÉS</dc:title>
  <dc:creator>IES</dc:creator>
  <cp:lastModifiedBy>Usuario</cp:lastModifiedBy>
  <cp:revision>40</cp:revision>
  <dcterms:created xsi:type="dcterms:W3CDTF">2011-05-17T15:41:27Z</dcterms:created>
  <dcterms:modified xsi:type="dcterms:W3CDTF">2011-05-26T18:34:24Z</dcterms:modified>
</cp:coreProperties>
</file>